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14"/>
  </p:notesMasterIdLst>
  <p:sldIdLst>
    <p:sldId id="287" r:id="rId2"/>
    <p:sldId id="275" r:id="rId3"/>
    <p:sldId id="274" r:id="rId4"/>
    <p:sldId id="282" r:id="rId5"/>
    <p:sldId id="284" r:id="rId6"/>
    <p:sldId id="285" r:id="rId7"/>
    <p:sldId id="278" r:id="rId8"/>
    <p:sldId id="286" r:id="rId9"/>
    <p:sldId id="283" r:id="rId10"/>
    <p:sldId id="280" r:id="rId11"/>
    <p:sldId id="281" r:id="rId12"/>
    <p:sldId id="272" r:id="rId13"/>
  </p:sldIdLst>
  <p:sldSz cx="12192000" cy="6858000"/>
  <p:notesSz cx="9144000" cy="68580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61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74" autoAdjust="0"/>
  </p:normalViewPr>
  <p:slideViewPr>
    <p:cSldViewPr snapToGrid="0" showGuides="1">
      <p:cViewPr varScale="1">
        <p:scale>
          <a:sx n="82" d="100"/>
          <a:sy n="82" d="100"/>
        </p:scale>
        <p:origin x="1992" y="96"/>
      </p:cViewPr>
      <p:guideLst>
        <p:guide pos="5616"/>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3dd911b21b965c4b098741f3c23cd8b">
            <a:pPr algn="r" defTabSz="914400" eaLnBrk="1" fontAlgn="auto" hangingPunct="1" indent="0" latinLnBrk="0" lvl="0" marL="0" marR="0" rtl="1">
              <a:lnSpc>
                <a:spcPct val="100000"/>
              </a:lnSpc>
              <a:spcBef>
                <a:spcPts val="0"/>
              </a:spcBef>
              <a:spcAft>
                <a:spcPts val="0"/>
              </a:spcAft>
              <a:buClrTx/>
              <a:buSzTx/>
              <a:buFontTx/>
              <a:buNone/>
              <a:tabLst/>
              <a:defRPr/>
            </a:pPr>
            <a:r>
              <a:rPr lang="es-ES" sz="1800">
                <a:solidFill>
                  <a:srgbClr val="303030"/>
                </a:solidFill>
                <a:effectLst/>
                <a:latin charset="0" panose="020B0604020202020204" pitchFamily="34" typeface="Arial"/>
                <a:ea charset="0" panose="020B0604020202020204" pitchFamily="34" typeface="Arial"/>
                <a:cs charset="0" panose="020F0502020204030203" pitchFamily="34" typeface="Lato"/>
              </a:rPr>
              <a:t>هذا النهج في تصنيف البيانات يفصل DHIS2 عن العديد من برمجيات المعلومات الصحية التقليدية. حقيقة أن كل قيمة بيانات داخل DHIS2 تتألف من هذه الأبعاد الثلاث الأساسية، بغض النظر عن المصدر الخاص بها أو استمارة جمع البيانات، يعني أن العديد من مصادر البيانات المختلفة يمكن دمجها في قاعدة بيانات DHIS2 واحدة.</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332728517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2abe2ce18d249f5448e0e4b98f47681">
            <a:r>
              <a:rPr lang="es-ES" sz="1800">
                <a:solidFill>
                  <a:srgbClr val="303030"/>
                </a:solidFill>
                <a:effectLst/>
                <a:latin charset="0" panose="020B0604020202020204" pitchFamily="34" typeface="Arial"/>
                <a:ea charset="0" panose="020B0604020202020204" pitchFamily="34" typeface="Arial"/>
              </a:rPr>
              <a:t>في الختام، تعلمنا أن لكل قيمة بيانات في DHIS2 ستكون لها على الأقل هذه الأبعاد الثلاث المرتبطة بها: عنصر البيانات - "ماذا"، الوحدة التنظيمية - "أين"، والفترة - "متى". معًا، يُعتبرون "بيانات وصفية"، لأنهم يقدمون السياق لقيم البيانات وتمكننا من تصنيفها وتحليلها، وكذلك تمكين تكامل البيانات من مصادر متنوعة.</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8adddbc43e0e6d0450a54bcd878903">
            <a:pPr marL="0" marR="0" rtl="1">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في جزء نظرة عامة عن الميزات، تعرّفت على أن DHIS2 هو منصة على الويب يوفّر أدواتٍ لجمع البيانات والتحقّق من صحّتها، وتحليلها، وعرضها.</a:t>
            </a:r>
            <a:endParaRPr lang="es-ES" sz="1800">
              <a:effectLst/>
              <a:latin charset="0" panose="020F0502020204030203" pitchFamily="34" typeface="Lato"/>
              <a:ea charset="0" panose="020F0502020204030203" pitchFamily="34" typeface="Lato"/>
              <a:cs charset="0" panose="020F0502020204030203" pitchFamily="34" typeface="Lato"/>
            </a:endParaRPr>
          </a:p>
          <a:p>
            <a:pPr marL="0" marR="0">
              <a:lnSpc>
                <a:spcPct val="150000"/>
              </a:lnSpc>
              <a:spcBef>
                <a:spcPts val="0"/>
              </a:spcBef>
              <a:spcAft>
                <a:spcPts val="0"/>
              </a:spcAft>
            </a:pPr>
            <a:r>
              <a:rPr lang="es-ES" sz="1800">
                <a:effectLst/>
                <a:latin charset="0" panose="020B0604020202020204" pitchFamily="34" typeface="Arial"/>
                <a:ea charset="0" panose="020B0604020202020204" pitchFamily="34" typeface="Arial"/>
                <a:cs charset="0" panose="020F0502020204030203" pitchFamily="34" typeface="Lato"/>
              </a:rPr>
              <a:t> </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73a1c9898a9f40880a1e24e3ae4e728a">
            <a:r>
              <a:rPr b="0" i="0" lang="en-US" strike="noStrike" sz="1800" u="none">
                <a:solidFill>
                  <a:srgbClr val="000000"/>
                </a:solidFill>
                <a:effectLst/>
                <a:latin charset="0" panose="020B0604020202020204" pitchFamily="34" typeface="Arial"/>
              </a:rPr>
              <a:t>لكن، كيف يتم تنظيم البيانات في DHIS2 لتمكين هذه الإمكانيات؟</a:t>
            </a: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33837595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d55dfa25df03db11394702ffa0c7f2a">
            <a:r>
              <a:rPr lang="es-ES" sz="1800">
                <a:effectLst/>
                <a:latin charset="0" panose="020B0604020202020204" pitchFamily="34" typeface="Arial"/>
                <a:ea charset="0" panose="020B0604020202020204" pitchFamily="34" typeface="Arial"/>
              </a:rPr>
              <a:t>في هذا الفيديو، سنلقي نظرة على الثلاثة مكونات للبناء (أو أبعاد البيانات) المرتبطة بجميع القيم التجميعية في DHIS2. تُعرف باسم "عناصر البيانات"، "الوحدات التنظيمية"، و"الفترات".</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181640352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720daba373dab50b2fc591cb77a822">
            <a:r>
              <a:rPr lang="es-ES" sz="1800">
                <a:effectLst/>
                <a:latin charset="0" panose="020B0604020202020204" pitchFamily="34" typeface="Arial"/>
                <a:ea charset="0" panose="020B0604020202020204" pitchFamily="34" typeface="Arial"/>
              </a:rPr>
              <a:t>هذه الأبعاد الثلاث للبيانات يُشار إليها باسم البيانات الوصفية في DHIS2، حيث تقدم معلومات يمكننا استخدامها لتصنيف وتنظيم البيانات. "عناصر البيانات" تمثل "ماذا" يتم قياسه، "الوحدات التنظيمية" تشير إلى "أين" تم جمع البيانات، "والفترات" تُمثّل البُعد "متى".</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236629124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c4d468ff9139bbf9446731de6642776">
            <a:r>
              <a:rPr lang="es-ES" sz="1800">
                <a:effectLst/>
                <a:latin charset="0" panose="020B0604020202020204" pitchFamily="34" typeface="Arial"/>
                <a:ea charset="0" panose="020B0604020202020204" pitchFamily="34" typeface="Arial"/>
              </a:rPr>
              <a:t>بينما يتم إدخال البيانات بشكل روتيني باستخدام تطبيقات إدخال البيانات، هذه الأبعاد الثلاثة محددة مُسبقًا. معًا، توفّر هذه الأبعاد السياق المناسب لفهم البيانات.</a:t>
            </a:r>
            <a:endParaRPr lang="es-ES" sz="1800"/>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71659416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c164756691071c9bcf1ae1f6eb6de5e">
            <a:pPr algn="r" defTabSz="914400" eaLnBrk="1" fontAlgn="auto" hangingPunct="1" indent="0" latinLnBrk="0" lvl="0" marL="0" marR="0" rtl="1">
              <a:lnSpc>
                <a:spcPct val="100000"/>
              </a:lnSpc>
              <a:spcBef>
                <a:spcPts val="0"/>
              </a:spcBef>
              <a:spcAft>
                <a:spcPts val="0"/>
              </a:spcAft>
              <a:buClrTx/>
              <a:buSzTx/>
              <a:buFontTx/>
              <a:buNone/>
              <a:tabLst/>
              <a:defRPr/>
            </a:pPr>
            <a:r>
              <a:rPr lang="es-ES" sz="1800">
                <a:effectLst/>
                <a:latin charset="0" panose="020B0604020202020204" pitchFamily="34" typeface="Arial"/>
                <a:ea charset="0" panose="020B0604020202020204" pitchFamily="34" typeface="Arial"/>
                <a:cs charset="0" panose="020F0502020204030203" pitchFamily="34" typeface="Lato"/>
              </a:rPr>
              <a:t>لنلقِ نظرة على المثال </a:t>
            </a:r>
            <a:r>
              <a:rPr lang="es-ES" strike="sngStrike" sz="1800">
                <a:effectLst/>
                <a:latin charset="0" panose="020B0604020202020204" pitchFamily="34" typeface="Arial"/>
                <a:ea charset="0" panose="020B0604020202020204" pitchFamily="34" typeface="Arial"/>
                <a:cs charset="0" panose="020F0502020204030203" pitchFamily="34" typeface="Lato"/>
              </a:rPr>
              <a:t>التالي</a:t>
            </a:r>
            <a:r>
              <a:rPr lang="es-ES" sz="1800">
                <a:effectLst/>
                <a:latin charset="0" panose="020B0604020202020204" pitchFamily="34" typeface="Arial"/>
                <a:ea charset="0" panose="020B0604020202020204" pitchFamily="34" typeface="Arial"/>
                <a:cs charset="0" panose="020F0502020204030203" pitchFamily="34" typeface="Lato"/>
              </a:rPr>
              <a:t>. إذا كانت هناك قيمة بيانات تبلغ 39، هذه القيمة بمفردها لا تقدم لنا سياقًا كافيًا. من خلال إرفاق أبعاد "ماذا"، "أين"، و "متى" بالقيمة، نحصل على فهم أفضل لما تُمثله.</a:t>
            </a:r>
            <a:endParaRPr lang="es-ES" sz="1800">
              <a:effectLst/>
              <a:latin charset="0" panose="020F0502020204030203" pitchFamily="34" typeface="Lato"/>
              <a:ea charset="0" panose="020F0502020204030203" pitchFamily="34" typeface="Lato"/>
              <a:cs charset="0" panose="020F0502020204030203" pitchFamily="34" typeface="Lato"/>
            </a:endParaRPr>
          </a:p>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6432723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b6c25a91db8ea96351fe8c4a8525923">
            <a:r>
              <a:rPr lang="en-US">
                <a:solidFill>
                  <a:srgbClr val="000000"/>
                </a:solidFill>
                <a:effectLst/>
                <a:sym typeface=""/>
              </a:rPr>
              <a:t>لنفترض أن القيمة 39 تمثل عدد حالات الملاريا الإيجابية. هذا يُمثل ما يتم قياسه، عنصر البيانات، أو البُعد "ماذا". تم الإبلاغ عن هذه الحالات في مركز صحي نمشالا. هذا يُشكل الإطار الجغرافي، الوحدة التنظيمية، أو البُعد "أين". وأخيرًا، نحتاج إلى إضافة إطار زمني. في هذه الحالة، أكتوبر 2020، الفترة، أو البُعد "متى".</a:t>
            </a:r>
          </a:p>
          <a:p>
            <a:endParaRPr lang="es-ES">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96415175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db03020ced33d45b8d03aa9345dfc9c">
            <a:r>
              <a:rPr lang="es-ES" sz="1800">
                <a:effectLst/>
                <a:latin charset="0" panose="020B0604020202020204" pitchFamily="34" typeface="Arial"/>
                <a:ea charset="0" panose="020B0604020202020204" pitchFamily="34" typeface="Arial"/>
              </a:rPr>
              <a:t>يمكنك رؤية أنه عندما نربط هذه الأبعاد الثلاثة بقيمة البيانات، يمكنك الآن فهم ما تُمثله تلك القيمة:</a:t>
            </a:r>
            <a:r>
              <a:rPr lang="en-US" sz="1800">
                <a:effectLst/>
                <a:latin charset="0" panose="020B0604020202020204" pitchFamily="34" typeface="Arial"/>
                <a:ea charset="0" panose="020B0604020202020204" pitchFamily="34" typeface="Arial"/>
              </a:rPr>
              <a:t> كانت هناك 39 حالة ملاريا في مركز صحي نمشالا في أكتوبر 2020.</a:t>
            </a:r>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540665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72DEE12-5E3D-48EA-B387-8474529AE4B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E8376C62-5AE9-49F2-B2DC-F2889CD98F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56461B54-E03B-4DC0-B44A-6CCAA1664B4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BE27F536-8BDD-4EE3-B914-389760E331A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1A3CCC9F-77FF-4AC0-BF16-4435BF07F911}"/>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220982344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par>
                          <p:cTn id="36" fill="hold">
                            <p:stCondLst>
                              <p:cond delay="12693"/>
                            </p:stCondLst>
                            <p:childTnLst>
                              <p:par>
                                <p:cTn id="37" presetID="1" presetClass="mediacall" presetSubtype="0" fill="hold" nodeType="afterEffect">
                                  <p:stCondLst>
                                    <p:cond delay="0"/>
                                  </p:stCondLst>
                                  <p:childTnLst>
                                    <p:cmd type="call" cmd="playFrom(0.0)">
                                      <p:cBhvr>
                                        <p:cTn id="38" dur="12693" fill="hold"/>
                                        <p:tgtEl>
                                          <p:spTgt spid="13"/>
                                        </p:tgtEl>
                                      </p:cBhvr>
                                    </p:cmd>
                                  </p:childTnLst>
                                </p:cTn>
                              </p:par>
                              <p:par>
                                <p:cTn id="39" presetID="10" presetClass="entr" presetSubtype="0" fill="hold" nodeType="withEffect">
                                  <p:stCondLst>
                                    <p:cond delay="25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2" presetClass="entr" presetSubtype="6" fill="hold" grpId="0" nodeType="withEffect">
                                  <p:stCondLst>
                                    <p:cond delay="275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par>
                                <p:cTn id="46" presetID="47" presetClass="entr" presetSubtype="0" fill="hold" nodeType="withEffect">
                                  <p:stCondLst>
                                    <p:cond delay="3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250"/>
                                        <p:tgtEl>
                                          <p:spTgt spid="12"/>
                                        </p:tgtEl>
                                      </p:cBhvr>
                                    </p:animEffect>
                                    <p:anim calcmode="lin" valueType="num">
                                      <p:cBhvr>
                                        <p:cTn id="49" dur="250" fill="hold"/>
                                        <p:tgtEl>
                                          <p:spTgt spid="12"/>
                                        </p:tgtEl>
                                        <p:attrNameLst>
                                          <p:attrName>ppt_x</p:attrName>
                                        </p:attrNameLst>
                                      </p:cBhvr>
                                      <p:tavLst>
                                        <p:tav tm="0">
                                          <p:val>
                                            <p:strVal val="#ppt_x"/>
                                          </p:val>
                                        </p:tav>
                                        <p:tav tm="100000">
                                          <p:val>
                                            <p:strVal val="#ppt_x"/>
                                          </p:val>
                                        </p:tav>
                                      </p:tavLst>
                                    </p:anim>
                                    <p:anim calcmode="lin" valueType="num">
                                      <p:cBhvr>
                                        <p:cTn id="50" dur="250" fill="hold"/>
                                        <p:tgtEl>
                                          <p:spTgt spid="12"/>
                                        </p:tgtEl>
                                        <p:attrNameLst>
                                          <p:attrName>ppt_y</p:attrName>
                                        </p:attrNameLst>
                                      </p:cBhvr>
                                      <p:tavLst>
                                        <p:tav tm="0">
                                          <p:val>
                                            <p:strVal val="#ppt_y-.1"/>
                                          </p:val>
                                        </p:tav>
                                        <p:tav tm="100000">
                                          <p:val>
                                            <p:strVal val="#ppt_y"/>
                                          </p:val>
                                        </p:tav>
                                      </p:tavLst>
                                    </p:anim>
                                  </p:childTnLst>
                                </p:cTn>
                              </p:par>
                              <p:par>
                                <p:cTn id="51" presetID="2" presetClass="exit" presetSubtype="9" fill="hold" grpId="1" nodeType="withEffect">
                                  <p:stCondLst>
                                    <p:cond delay="11750"/>
                                  </p:stCondLst>
                                  <p:childTnLst>
                                    <p:anim calcmode="lin" valueType="num">
                                      <p:cBhvr additive="base">
                                        <p:cTn id="52" dur="500"/>
                                        <p:tgtEl>
                                          <p:spTgt spid="11"/>
                                        </p:tgtEl>
                                        <p:attrNameLst>
                                          <p:attrName>ppt_x</p:attrName>
                                        </p:attrNameLst>
                                      </p:cBhvr>
                                      <p:tavLst>
                                        <p:tav tm="0">
                                          <p:val>
                                            <p:strVal val="ppt_x"/>
                                          </p:val>
                                        </p:tav>
                                        <p:tav tm="100000">
                                          <p:val>
                                            <p:strVal val="0-ppt_w/2"/>
                                          </p:val>
                                        </p:tav>
                                      </p:tavLst>
                                    </p:anim>
                                    <p:anim calcmode="lin" valueType="num">
                                      <p:cBhvr additive="base">
                                        <p:cTn id="53" dur="500"/>
                                        <p:tgtEl>
                                          <p:spTgt spid="11"/>
                                        </p:tgtEl>
                                        <p:attrNameLst>
                                          <p:attrName>ppt_y</p:attrName>
                                        </p:attrNameLst>
                                      </p:cBhvr>
                                      <p:tavLst>
                                        <p:tav tm="0">
                                          <p:val>
                                            <p:strVal val="ppt_y"/>
                                          </p:val>
                                        </p:tav>
                                        <p:tav tm="100000">
                                          <p:val>
                                            <p:strVal val="0-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nodeType="withEffect">
                                  <p:stCondLst>
                                    <p:cond delay="11750"/>
                                  </p:stCondLst>
                                  <p:childTnLst>
                                    <p:animEffect transition="out" filter="fade">
                                      <p:cBhvr>
                                        <p:cTn id="56" dur="100"/>
                                        <p:tgtEl>
                                          <p:spTgt spid="10"/>
                                        </p:tgtEl>
                                      </p:cBhvr>
                                    </p:animEffect>
                                    <p:set>
                                      <p:cBhvr>
                                        <p:cTn id="57"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8" fill="hold" display="0">
                  <p:stCondLst>
                    <p:cond delay="indefinite"/>
                  </p:stCondLst>
                  <p:endCondLst>
                    <p:cond evt="onStopAudio" delay="0">
                      <p:tgtEl>
                        <p:sldTgt/>
                      </p:tgtEl>
                    </p:cond>
                  </p:endCondLst>
                </p:cTn>
                <p:tgtEl>
                  <p:spTgt spid="6"/>
                </p:tgtEl>
              </p:cMediaNode>
            </p:audio>
            <p:audio>
              <p:cMediaNode vol="80000">
                <p:cTn id="59"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angle 12">
            <a:extLst>
              <a:ext uri="{FF2B5EF4-FFF2-40B4-BE49-F238E27FC236}">
                <a16:creationId xmlns:a16="http://schemas.microsoft.com/office/drawing/2014/main" id="{4D73247D-3612-4F79-95B3-F7D4F136782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33917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63169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B19F297A-D7C8-45D0-B277-9E3150816AFE}"/>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527F2913-9012-4967-8545-CE7FF569D8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74EA83B7-F462-465D-82A5-76CAAAA26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23D17CD7-0800-42C8-AF2C-775F46A143F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96C31CB8-023B-4D04-AC62-0E5C6BD38FFC}"/>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81335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35687894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A8928BED-B3D1-458F-B6E1-B824D50F875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F7171C8A-B76F-4E1F-A2D8-767AC633E1D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03F086A-7B2A-4BA8-B3B4-B45DBADBDF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363900917"/>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dhis2.no/academy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157D243D-9495-4B88-B1FC-0FAECE1D3E9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99119588-494D-48D5-A116-5B7AFB38603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3E2236E-FF48-493A-A262-6020D2C346C2}"/>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 dhis2.org/academy </a:t>
            </a:r>
          </a:p>
        </p:txBody>
      </p:sp>
      <p:pic>
        <p:nvPicPr>
          <p:cNvPr id="11" name="Ikson - Alive (Tropical House_Chill)">
            <a:hlinkClick r:id="" action="ppaction://media"/>
            <a:extLst>
              <a:ext uri="{FF2B5EF4-FFF2-40B4-BE49-F238E27FC236}">
                <a16:creationId xmlns:a16="http://schemas.microsoft.com/office/drawing/2014/main" id="{8C645785-1CB3-4C0A-9038-211CBC0EDC24}"/>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64789598"/>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2656" fill="hold"/>
                                        <p:tgtEl>
                                          <p:spTgt spid="11"/>
                                        </p:tgtEl>
                                      </p:cBhvr>
                                    </p:cmd>
                                  </p:childTnLst>
                                </p:cTn>
                              </p:par>
                              <p:par>
                                <p:cTn id="16" presetID="47" presetClass="entr" presetSubtype="0" fill="hold" grpId="0" nodeType="withEffect">
                                  <p:stCondLst>
                                    <p:cond delay="3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hold" display="0">
                  <p:stCondLst>
                    <p:cond delay="indefinite"/>
                  </p:stCondLst>
                  <p:endCondLst>
                    <p:cond evt="onStopAudio" delay="0">
                      <p:tgtEl>
                        <p:sldTgt/>
                      </p:tgtEl>
                    </p:cond>
                  </p:endCondLst>
                </p:cTn>
                <p:tgtEl>
                  <p:spTgt spid="2"/>
                </p:tgtEl>
              </p:cMediaNode>
            </p:audio>
            <p:audio>
              <p:cMediaNode vol="100000">
                <p:cTn id="22" fill="hold" display="0">
                  <p:stCondLst>
                    <p:cond delay="indefinite"/>
                  </p:stCondLst>
                  <p:endCondLst>
                    <p:cond evt="onStopAudio" delay="0">
                      <p:tgtEl>
                        <p:sldTgt/>
                      </p:tgtEl>
                    </p:cond>
                  </p:endCondLst>
                </p:cTn>
                <p:tgtEl>
                  <p:spTgt spid="11"/>
                </p:tgtEl>
              </p:cMediaNode>
            </p:audio>
          </p:childTnLst>
        </p:cTn>
      </p:par>
    </p:tnLst>
    <p:bldLst>
      <p:bldP spid="7" grpId="0"/>
      <p:bldP spid="1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CF9E2CC3-ABE2-4260-B587-1CA40A8CCA0A}"/>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F5BC03A0-4EA2-4FF8-8BA1-6F67B498A18C}"/>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FFA6AC27-76F9-4E14-94B5-8E873DBB583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9ACD4682-FCD9-4145-93F4-97F2DFBD1DB7}"/>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9C24B3EE-1FC2-440D-8704-D9BEA4060801}"/>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3EC1931-45F6-4466-A236-A0B707A0F5BD}"/>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5C7EA1E8-A242-45EF-8169-3C078E61F423}"/>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F4BDD9D4-4856-458D-959C-C4BBB132DFE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18178620-1F63-4079-BE74-930FC093EA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BADC9F7D-FE9D-4913-9797-0CDA3001B7C1}"/>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415D98EE-28E4-4E8B-B91F-7CEECB4DAC20}"/>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F12F99A7-231F-4D56-BDCF-D5255F91198D}"/>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1347D383-5420-4A53-BAA7-E01D6FF4DDC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A9F7BF95-5234-41BA-B3E8-46FDB23E539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5A698866-2D31-428C-9B9E-B82FA366FF1D}"/>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25E09ADA-C3D0-4152-B51B-A5070DD3A5A0}"/>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82419DA8-2496-4F79-97F7-4E5B9679F67C}"/>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C252EB6-0307-4432-BCBF-AD739F12B33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24159162-622B-47AD-AAD4-9CCCAEEBFA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9DBA42CE-9ECF-43EE-8A2E-5F0775404F4E}"/>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EC212E19-9403-404B-A618-C8462CF82BE5}"/>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31D9E1C1-5A6E-4B5F-B528-4E50B7F121A2}"/>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CEF85B72-950F-49CE-9B4B-A368443D9EF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C482711-0EC5-4AC1-A808-78B533CF986E}"/>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287575D3-2231-4F78-BC05-0B40ABB8F8E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A4AF7185-1CD0-49B8-99A6-1E70EF7EADD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96F79678-A914-4A48-8EBB-83555EFD2425}"/>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FA65A6C5-5B9F-47D1-A8D3-19A6749FFC3C}"/>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08064CDC-865E-4E65-8FE1-23E11E5DE627}"/>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507EFE96-E8BC-49CD-92CF-1A4F815A4BD3}"/>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4C2D29D2-ACED-4C7D-89D3-11D4AEF0972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4379EFDC-E0DE-46D3-BB61-34176FBF5408}"/>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ACA3823-BEE2-40FF-ACDF-6530FFB9A9A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474839FA-A8CF-4ABD-A3B7-886340BE7123}"/>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97040875-BFC4-4516-B6B6-DFAD01C5390E}"/>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265149A-E060-4F6B-975C-AB47CB644C7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0A9BF492-ADE4-4C54-914E-91713F25DAF7}"/>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36FDFEC4-651E-4E1E-8D55-E019A4319A5E}"/>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E42196D1-0DD5-4C04-B8C2-548E5548C2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D93C8CDA-4B21-4181-8872-89CEFEF50464}"/>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21A61E04-C31C-4A10-9BCF-2A2396938A0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3AABA7AC-57CF-491E-8096-2593DB50F7CA}"/>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07B2EBA1-F33A-46CD-806F-D048A55047F9}"/>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449B4C9-87D3-4A96-82FB-4FCD0D2922C4}"/>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82A6BD9E-812E-4583-B4AC-80039E0DD95F}"/>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7BBBB23C-647A-45B8-85E7-4755564E1444}"/>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30D13430-816B-4F3A-A04C-91C754E5A1A9}"/>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448986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7CAA9732-5084-4921-BB60-DFBE6127B890}"/>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C3660B6E-83D9-4842-A56F-0439A6BC7F9C}"/>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6FE7D016-3439-4DD1-8182-D4463ED3494C}"/>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FE170C94-CCFD-4178-9F9B-4E74D5442159}"/>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2BBEABF8-A511-4DBF-9ECD-3F71ADBB5E52}"/>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754B8DE6-9561-427F-A9E7-D7AEB22D2755}"/>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E1933A9E-EB61-4038-81A3-A0C0F907A8B3}"/>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927C76C0-3D7C-42A2-940C-DB4FEF19CA7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605962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181EF520-DC29-453B-A400-5433073C90F5}"/>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6EEB3569-425A-44A6-95CD-DE79D5612A0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EED3E4E2-C3C6-49C9-8114-30A5023D1DD1}"/>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A9BC511C-2034-4788-81A0-8FA1C8DC42E9}"/>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E7C41833-F7A3-42EF-B260-6DB79378D41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D797092-B2BD-4F6A-A62D-3F45D399BF31}"/>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B69A6-76D1-484C-9AA4-63BD634F98FA}"/>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849C77-4813-4B34-A799-70A7690F6FF0}"/>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BACF1D1F-D171-41D3-BE4B-DC1A89B3D821}"/>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72C136CF-8A12-4880-AF0F-E59DAB7D44BF}"/>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48CBC339-6825-4097-AC7C-A4C500BCB8DC}"/>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7BB1F3EC-CA95-49C9-B511-65F8FA3FF34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7F1B1944-F07A-413B-AEBC-6C4AAF0DD63C}"/>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7FE29155-5B67-45E9-BC4F-32FA8E035E5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2563E891-C8AA-48FA-9816-6614B4D4929A}"/>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DCD222E9-C2BE-4633-ACA7-D7E204AFC9DF}"/>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004117C4-B0B9-4639-B1D7-BC46705BCDF3}"/>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6CB1077-9534-4548-A8C4-BAD45211A48D}"/>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43EAD2B0-0E77-466E-A980-CA8C22DBA53A}"/>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24F74D72-CE55-47B5-9099-7800AF9ACCAC}"/>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B03E2E50-7A5A-4C9C-B76E-45C655486053}"/>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72C5208-F4A1-4C61-83A6-0B662F9392ED}"/>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15789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CB41035-3550-4882-9908-E87330BFB04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812970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583900E2-6B69-4F16-9CC4-E4C25DCC175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B7C39D4C-000B-4F8D-A152-5B3C37D8E2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995467C0-6217-4D80-8139-DA49F25FF7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A3CF83C9-83F5-4BC1-A4F6-F5E9C8D0B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3FBD8865-81A8-4A09-A9C3-0A72C24333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384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E1076048-E909-4F90-B9F3-A0324C3C1985}"/>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3C6D5CB9-D57E-4537-B267-3B8ABA8FC2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911BD817-849C-4BD8-88AB-C62081AF3D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A2DBBDF5-D6E4-4463-BFB5-2232E06E68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4B2AFF49-DD45-484E-B514-66CEE48519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329249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B942D620-236D-4FB7-A939-DA64079E94C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321B7D20-0876-4CEC-B5FE-AF6CD0F99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8AEF4B27-D3B4-42ED-837E-F4DEA27167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EF01D-6E10-4225-922F-0C0495AD9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DC74E6F2-E9E1-401C-A252-0CADFBDAE4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017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D7B2C813-510A-4632-B264-15C519A1B266}"/>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994F0042-38E9-4652-8B61-AF2EBCF68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31B71578-EE14-4371-B3E2-AACEE621D7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390241F-5518-40E0-9C38-C728F4B9AF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9754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4AA4D5B7-15CC-4420-BC6A-59A4A0FB4BD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0114FDB2-F500-4D1F-ABDE-1B16353392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4144F4D1-3C3D-471F-B083-A92D11168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9625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5CE17EF5-8705-45D2-98FF-FDAA87DB1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51E3156F-8D79-47A5-A07F-0C0F0CB74D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D85F6FA1-9CD6-4493-988F-608DCC1778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E00184E-FF70-4A8E-8E5E-8C9579CE2F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2982A009-C61B-45E3-B0AE-7E5DAF63D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3EDDD628-4975-4D19-B7EA-2E4B0E96F2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088336F4-02E9-425C-AEE1-D35CAE09D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7478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4811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3321092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838918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23495651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616F639A-7815-432D-B10D-B76107B3959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699579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Tree>
    <p:extLst>
      <p:ext uri="{BB962C8B-B14F-4D97-AF65-F5344CB8AC3E}">
        <p14:creationId xmlns:p14="http://schemas.microsoft.com/office/powerpoint/2010/main" val="3503934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952765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181782392"/>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A4F5A274-557E-4729-942B-021A98AA141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417768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a:extLst>
              <a:ext uri="{FF2B5EF4-FFF2-40B4-BE49-F238E27FC236}">
                <a16:creationId xmlns:a16="http://schemas.microsoft.com/office/drawing/2014/main" id="{84FCED52-75E0-4ED3-A194-171548AE324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512310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82A0EDB0-34E1-42D9-9BC3-B1151385B92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795480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5FE1FA61-53EC-413A-8FED-39FF56C5541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562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DACD6337-8747-4112-95FE-62224AF7E2D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455788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765F8409-7EA0-444D-B33B-3345F8303AB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620413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55" Type="http://schemas.openxmlformats.org/officeDocument/2006/relationships/image" Target="../media/image6.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4.svg"/><Relationship Id="rId58" Type="http://schemas.openxmlformats.org/officeDocument/2006/relationships/image" Target="../media/image9.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0.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image" Target="../media/image8.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3.png"/><Relationship Id="rId6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2253599"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2253599"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2253599"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2253599"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2253599"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358754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358754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348819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358754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3225720"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3250493"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358754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361938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361938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361938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361938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361938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361938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4500041"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17717B59-486D-4D0C-A6AF-353DBFAF9184}"/>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6D081C84-580B-4634-AF2A-75B4124A74E7}"/>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1D8A2A97-6C97-44D8-BEF1-19466EF2A760}"/>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C99D18CE-8533-4890-BC93-CE42412A15DE}"/>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BB2F54C-9812-4E9B-883A-15030DBA197D}"/>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17EE4D34-8D26-4495-AB6C-4BADD3C7AAE0}"/>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08D9C265-62C6-43F7-9899-5B2C0FD687C7}"/>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6573E304-4581-4286-989B-F8D2B043441A}"/>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F13C31E5-6071-4D45-8ABC-23480C26AADE}"/>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C7EF4DE1-A79B-4B9F-922D-717C5A30217A}"/>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652BCA07-EA95-43D1-B574-088D9B6FCB31}"/>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EB3F3EB4-1AA4-424B-9651-8F61A77EA0E6}"/>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7B987DA0-9245-493B-95F2-1AEC23B662AB}"/>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2432D58-3BC6-4816-9FA2-FF76C689A407}"/>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0309207D-49C7-49A8-8CBE-C5D62A14398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661505BE-0B5F-4818-AC41-1BF6B0DDE68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299AE8C-AD29-4883-8D08-5A9E487EF3C2}"/>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54ACAA2F-888C-4DB1-8D21-C3CCD4D18A4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7A16F31B-93CB-4CFF-899F-545FC5A53682}"/>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DD4EC40D-43C2-493F-A6A5-43491E4DB45B}"/>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5BBBE0D9-C6F8-40A8-BCB6-9313F988BA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3D3C2D6-6B0E-4C93-A385-88675C6754FE}"/>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E07348BE-91A0-4D6C-8ACE-CC0B6E2B32D4}"/>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C7BC1AE0-C5B3-4FE5-AE3B-EEFAE121B6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2875D2C2-093A-4B9E-866A-B810AF0D4D85}"/>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326C2923-E3B2-467B-A31B-4B75D9EAD0EB}"/>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4C76EE21-00EF-4745-B3C5-259B5E6A15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686DB548-D75F-4734-AFA6-6E3AF9B9CC6B}"/>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AD71EC-82D2-4774-B74D-98C6F419377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AA384753-C1CC-419D-8DA5-D6593BC4D6C2}"/>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878ED58F-E034-41A3-9E4F-CB85A4515D07}"/>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F29DF8C-F7C5-4D30-B233-6325AF34077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E1860F68-2F88-45A9-A188-1F0A5BC5C9C1}"/>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C817FD0B-9ABC-4204-B7F7-8C09FDD6ABB5}"/>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A31724B-670A-4F7B-99AF-DBCA7534F2E8}"/>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3106E803-814E-4DEA-B71F-FDFA793D80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E3DB786B-029F-4390-8FBF-B2FFBFA0757D}"/>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9A7244E2-C847-4B94-B99F-CDEAE2B0526B}"/>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B74EED4F-8A69-4E72-B4B6-17EB21B4DA02}"/>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35B28921-D1DB-4C4A-B2AF-0CD1DE68D8A5}"/>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39D18E2-5C3E-4C98-A9FB-A9EC64D3D664}"/>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F63217B2-BD1E-4813-B69E-D54A3124952A}"/>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12276494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51" r:id="rId27"/>
    <p:sldLayoutId id="2147483752" r:id="rId28"/>
    <p:sldLayoutId id="2147483753" r:id="rId29"/>
    <p:sldLayoutId id="2147483754" r:id="rId30"/>
    <p:sldLayoutId id="2147483755" r:id="rId31"/>
    <p:sldLayoutId id="2147483756" r:id="rId32"/>
    <p:sldLayoutId id="2147483692" r:id="rId33"/>
    <p:sldLayoutId id="2147483693" r:id="rId34"/>
    <p:sldLayoutId id="2147483689" r:id="rId35"/>
    <p:sldLayoutId id="2147483695" r:id="rId36"/>
    <p:sldLayoutId id="2147483690" r:id="rId37"/>
    <p:sldLayoutId id="2147483696" r:id="rId38"/>
    <p:sldLayoutId id="2147483691" r:id="rId39"/>
    <p:sldLayoutId id="2147483686" r:id="rId40"/>
    <p:sldLayoutId id="2147483704" r:id="rId41"/>
    <p:sldLayoutId id="2147483706" r:id="rId42"/>
    <p:sldLayoutId id="2147483698" r:id="rId43"/>
    <p:sldLayoutId id="2147483699" r:id="rId44"/>
    <p:sldLayoutId id="2147483700" r:id="rId45"/>
    <p:sldLayoutId id="2147483701" r:id="rId46"/>
    <p:sldLayoutId id="2147483703" r:id="rId47"/>
    <p:sldLayoutId id="2147483702" r:id="rId48"/>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5.png" Type="http://schemas.openxmlformats.org/officeDocument/2006/relationships/image"/><Relationship Id="rId13" Target="../media/image41.png" Type="http://schemas.openxmlformats.org/officeDocument/2006/relationships/image"/><Relationship Id="rId18" Target="../media/image46.png" Type="http://schemas.openxmlformats.org/officeDocument/2006/relationships/image"/><Relationship Id="rId3" Target="../notesSlides/notesSlide10.xml" Type="http://schemas.openxmlformats.org/officeDocument/2006/relationships/notesSlide"/><Relationship Id="rId21" Target="../media/image49.png" Type="http://schemas.openxmlformats.org/officeDocument/2006/relationships/image"/><Relationship Id="rId7" Target="../media/image34.svg" Type="http://schemas.openxmlformats.org/officeDocument/2006/relationships/image"/><Relationship Id="rId12" Target="../media/image40.svg" Type="http://schemas.openxmlformats.org/officeDocument/2006/relationships/image"/><Relationship Id="rId17" Target="../media/image45.png" Type="http://schemas.openxmlformats.org/officeDocument/2006/relationships/image"/><Relationship Id="rId2" Target="../slideLayouts/slideLayout4.xml" Type="http://schemas.openxmlformats.org/officeDocument/2006/relationships/slideLayout"/><Relationship Id="rId16" Target="../media/image44.svg" Type="http://schemas.openxmlformats.org/officeDocument/2006/relationships/image"/><Relationship Id="rId20" Target="../media/image48.svg" Type="http://schemas.openxmlformats.org/officeDocument/2006/relationships/image"/><Relationship Id="rId1" Target="../tags/tag11.xml" Type="http://schemas.openxmlformats.org/officeDocument/2006/relationships/tags"/><Relationship Id="rId6" Target="../media/image33.png" Type="http://schemas.openxmlformats.org/officeDocument/2006/relationships/image"/><Relationship Id="rId11" Target="../media/image39.png" Type="http://schemas.openxmlformats.org/officeDocument/2006/relationships/image"/><Relationship Id="rId5" Target="../media/image24.svg" Type="http://schemas.openxmlformats.org/officeDocument/2006/relationships/image"/><Relationship Id="rId15" Target="../media/image43.png" Type="http://schemas.openxmlformats.org/officeDocument/2006/relationships/image"/><Relationship Id="rId10" Target="../media/image37.png" Type="http://schemas.openxmlformats.org/officeDocument/2006/relationships/image"/><Relationship Id="rId19" Target="../media/image47.png" Type="http://schemas.openxmlformats.org/officeDocument/2006/relationships/image"/><Relationship Id="rId4" Target="../media/image23.png" Type="http://schemas.openxmlformats.org/officeDocument/2006/relationships/image"/><Relationship Id="rId9" Target="../media/image36.svg" Type="http://schemas.openxmlformats.org/officeDocument/2006/relationships/image"/><Relationship Id="rId14" Target="../media/image42.svg" Type="http://schemas.openxmlformats.org/officeDocument/2006/relationships/image"/><Relationship Id="rId22" Target="../media/image50.svg" Type="http://schemas.openxmlformats.org/officeDocument/2006/relationships/image"/></Relationships>
</file>

<file path=ppt/slides/_rels/slide11.xml.rels><?xml version="1.0" encoding="utf-8"?>
<Relationships xmlns="http://schemas.openxmlformats.org/package/2006/relationships"><Relationship Id="rId8" Target="../media/image38.png" Type="http://schemas.openxmlformats.org/officeDocument/2006/relationships/image"/><Relationship Id="rId3" Target="../notesSlides/notesSlide11.xml" Type="http://schemas.openxmlformats.org/officeDocument/2006/relationships/notesSlide"/><Relationship Id="rId7" Target="../media/image36.svg" Type="http://schemas.openxmlformats.org/officeDocument/2006/relationships/image"/><Relationship Id="rId2" Target="../slideLayouts/slideLayout38.xml" Type="http://schemas.openxmlformats.org/officeDocument/2006/relationships/slideLayout"/><Relationship Id="rId1" Target="../tags/tag12.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32.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12" Target="../media/image29.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5" Target="../media/image22.svg" Type="http://schemas.openxmlformats.org/officeDocument/2006/relationships/image"/><Relationship Id="rId10" Target="../media/image27.pn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32.svg" Type="http://schemas.openxmlformats.org/officeDocument/2006/relationships/image"/><Relationship Id="rId4" Target="../media/image31.pn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media/image34.svg" Type="http://schemas.openxmlformats.org/officeDocument/2006/relationships/image"/><Relationship Id="rId2" Target="../slideLayouts/slideLayout3.xml" Type="http://schemas.openxmlformats.org/officeDocument/2006/relationships/slideLayout"/><Relationship Id="rId1" Target="../tags/tag5.xml" Type="http://schemas.openxmlformats.org/officeDocument/2006/relationships/tags"/><Relationship Id="rId6" Target="../media/image33.pn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8" Target="../media/image38.png" Type="http://schemas.openxmlformats.org/officeDocument/2006/relationships/image"/><Relationship Id="rId3" Target="../notesSlides/notesSlide5.xml" Type="http://schemas.openxmlformats.org/officeDocument/2006/relationships/notesSlide"/><Relationship Id="rId7" Target="../media/image36.svg" Type="http://schemas.openxmlformats.org/officeDocument/2006/relationships/image"/><Relationship Id="rId2" Target="../slideLayouts/slideLayout4.xml" Type="http://schemas.openxmlformats.org/officeDocument/2006/relationships/slideLayout"/><Relationship Id="rId1" Target="../tags/tag6.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6.xml.rels><?xml version="1.0" encoding="utf-8"?>
<Relationships xmlns="http://schemas.openxmlformats.org/package/2006/relationships"><Relationship Id="rId8" Target="../media/image37.png" Type="http://schemas.openxmlformats.org/officeDocument/2006/relationships/image"/><Relationship Id="rId13" Target="../media/image43.png" Type="http://schemas.openxmlformats.org/officeDocument/2006/relationships/image"/><Relationship Id="rId18" Target="../media/image48.svg" Type="http://schemas.openxmlformats.org/officeDocument/2006/relationships/image"/><Relationship Id="rId3" Target="../notesSlides/notesSlide6.xml" Type="http://schemas.openxmlformats.org/officeDocument/2006/relationships/notesSlide"/><Relationship Id="rId7" Target="../media/image36.svg" Type="http://schemas.openxmlformats.org/officeDocument/2006/relationships/image"/><Relationship Id="rId12" Target="../media/image42.svg" Type="http://schemas.openxmlformats.org/officeDocument/2006/relationships/image"/><Relationship Id="rId17" Target="../media/image47.png" Type="http://schemas.openxmlformats.org/officeDocument/2006/relationships/image"/><Relationship Id="rId2" Target="../slideLayouts/slideLayout5.xml" Type="http://schemas.openxmlformats.org/officeDocument/2006/relationships/slideLayout"/><Relationship Id="rId16" Target="../media/image46.png" Type="http://schemas.openxmlformats.org/officeDocument/2006/relationships/image"/><Relationship Id="rId20" Target="../media/image50.svg" Type="http://schemas.openxmlformats.org/officeDocument/2006/relationships/image"/><Relationship Id="rId1" Target="../tags/tag7.xml" Type="http://schemas.openxmlformats.org/officeDocument/2006/relationships/tags"/><Relationship Id="rId6" Target="../media/image35.png" Type="http://schemas.openxmlformats.org/officeDocument/2006/relationships/image"/><Relationship Id="rId11" Target="../media/image41.png" Type="http://schemas.openxmlformats.org/officeDocument/2006/relationships/image"/><Relationship Id="rId5" Target="../media/image34.svg" Type="http://schemas.openxmlformats.org/officeDocument/2006/relationships/image"/><Relationship Id="rId15" Target="../media/image45.png" Type="http://schemas.openxmlformats.org/officeDocument/2006/relationships/image"/><Relationship Id="rId10" Target="../media/image40.svg" Type="http://schemas.openxmlformats.org/officeDocument/2006/relationships/image"/><Relationship Id="rId19" Target="../media/image49.png" Type="http://schemas.openxmlformats.org/officeDocument/2006/relationships/image"/><Relationship Id="rId4" Target="../media/image33.png" Type="http://schemas.openxmlformats.org/officeDocument/2006/relationships/image"/><Relationship Id="rId9" Target="../media/image39.png" Type="http://schemas.openxmlformats.org/officeDocument/2006/relationships/image"/><Relationship Id="rId14" Target="../media/image44.sv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6.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8" Target="../media/image38.png" Type="http://schemas.openxmlformats.org/officeDocument/2006/relationships/image"/><Relationship Id="rId3" Target="../notesSlides/notesSlide8.xml" Type="http://schemas.openxmlformats.org/officeDocument/2006/relationships/notesSlide"/><Relationship Id="rId7" Target="../media/image36.svg" Type="http://schemas.openxmlformats.org/officeDocument/2006/relationships/image"/><Relationship Id="rId2" Target="../slideLayouts/slideLayout7.xml" Type="http://schemas.openxmlformats.org/officeDocument/2006/relationships/slideLayout"/><Relationship Id="rId1" Target="../tags/tag9.xml" Type="http://schemas.openxmlformats.org/officeDocument/2006/relationships/tags"/><Relationship Id="rId6" Target="../media/image35.png" Type="http://schemas.openxmlformats.org/officeDocument/2006/relationships/image"/><Relationship Id="rId5" Target="../media/image34.svg" Type="http://schemas.openxmlformats.org/officeDocument/2006/relationships/image"/><Relationship Id="rId4" Target="../media/image33.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7" Target="../media/image54.svg" Type="http://schemas.openxmlformats.org/officeDocument/2006/relationships/image"/><Relationship Id="rId2" Target="../slideLayouts/slideLayout7.xml" Type="http://schemas.openxmlformats.org/officeDocument/2006/relationships/slideLayout"/><Relationship Id="rId1" Target="../tags/tag10.xml" Type="http://schemas.openxmlformats.org/officeDocument/2006/relationships/tags"/><Relationship Id="rId6" Target="../media/image53.png" Type="http://schemas.openxmlformats.org/officeDocument/2006/relationships/image"/><Relationship Id="rId5" Target="../media/image52.svg" Type="http://schemas.openxmlformats.org/officeDocument/2006/relationships/image"/><Relationship Id="rId4" Target="../media/image5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94a94907566552e6b2040fa3ea1486e">
            <a:r>
              <a:rPr lang="en-US"/>
              <a:t>ماذا، أين، ومتى في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مقدمة إلىDHIS2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2904" p14:dur="2000" spd="slow"/>
    </mc:Choice>
    <mc:Fallback>
      <p:transition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79E6489-C806-41CA-B5EF-199B0E165FEA}"/>
              </a:ext>
            </a:extLst>
          </p:cNvPr>
          <p:cNvSpPr/>
          <p:nvPr/>
        </p:nvSpPr>
        <p:spPr>
          <a:xfrm>
            <a:off x="7587365" y="2033975"/>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 name="Rectangle: Rounded Corners 3">
            <a:extLst>
              <a:ext uri="{FF2B5EF4-FFF2-40B4-BE49-F238E27FC236}">
                <a16:creationId xmlns:a16="http://schemas.microsoft.com/office/drawing/2014/main" id="{04A601CF-04AB-4042-85E5-5E7BE769D7AB}"/>
              </a:ext>
            </a:extLst>
          </p:cNvPr>
          <p:cNvSpPr/>
          <p:nvPr/>
        </p:nvSpPr>
        <p:spPr>
          <a:xfrm>
            <a:off x="5104682"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 name="Rectangle: Rounded Corners 4">
            <a:extLst>
              <a:ext uri="{FF2B5EF4-FFF2-40B4-BE49-F238E27FC236}">
                <a16:creationId xmlns:a16="http://schemas.microsoft.com/office/drawing/2014/main" id="{BE2EAE0D-9F2E-4E50-AB0A-B5009D8D44BD}"/>
              </a:ext>
            </a:extLst>
          </p:cNvPr>
          <p:cNvSpPr/>
          <p:nvPr/>
        </p:nvSpPr>
        <p:spPr>
          <a:xfrm>
            <a:off x="2591679" y="2019773"/>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 name="TextBox 5">
            <a:extLst>
              <a:ext uri="{FF2B5EF4-FFF2-40B4-BE49-F238E27FC236}">
                <a16:creationId xmlns:a16="http://schemas.microsoft.com/office/drawing/2014/main" id="{7513053E-BAF9-4775-83F7-E5FEB7C816CC}"/>
              </a:ext>
            </a:extLst>
          </p:cNvPr>
          <p:cNvSpPr txBox="1"/>
          <p:nvPr/>
        </p:nvSpPr>
        <p:spPr>
          <a:xfrm>
            <a:off x="2762761" y="2115512"/>
            <a:ext cx="1604203"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7" name="TextBox 6">
            <a:extLst>
              <a:ext uri="{FF2B5EF4-FFF2-40B4-BE49-F238E27FC236}">
                <a16:creationId xmlns:a16="http://schemas.microsoft.com/office/drawing/2014/main" id="{3726B269-A8F2-47D7-A281-2AC96FEE8F1C}"/>
              </a:ext>
            </a:extLst>
          </p:cNvPr>
          <p:cNvSpPr txBox="1"/>
          <p:nvPr/>
        </p:nvSpPr>
        <p:spPr>
          <a:xfrm>
            <a:off x="5256295" y="2115512"/>
            <a:ext cx="1643141"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8" name="TextBox 7">
            <a:extLst>
              <a:ext uri="{FF2B5EF4-FFF2-40B4-BE49-F238E27FC236}">
                <a16:creationId xmlns:a16="http://schemas.microsoft.com/office/drawing/2014/main" id="{0F40FC58-2A72-4750-822C-87A42D240C54}"/>
              </a:ext>
            </a:extLst>
          </p:cNvPr>
          <p:cNvSpPr txBox="1"/>
          <p:nvPr/>
        </p:nvSpPr>
        <p:spPr>
          <a:xfrm>
            <a:off x="7867683" y="2129714"/>
            <a:ext cx="1385731"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pic>
        <p:nvPicPr>
          <p:cNvPr id="9" name="Picture 2">
            <a:extLst>
              <a:ext uri="{FF2B5EF4-FFF2-40B4-BE49-F238E27FC236}">
                <a16:creationId xmlns:a16="http://schemas.microsoft.com/office/drawing/2014/main" id="{CDD83956-33B6-43AA-A56E-2E0E1B3827E3}"/>
              </a:ext>
            </a:extLst>
          </p:cNvPr>
          <p:cNvPicPr>
            <a:picLocks noChangeArrowheads="1"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5083569" y="3790705"/>
            <a:ext cx="1987475" cy="1987475"/>
          </a:xfrm>
          <a:prstGeom prst="rect">
            <a:avLst/>
          </a:prstGeom>
          <a:noFill/>
          <a:extLst>
            <a:ext uri="{909E8E84-426E-40DD-AFC4-6F175D3DCCD1}">
              <a14:hiddenFill xmlns:a14="http://schemas.microsoft.com/office/drawing/2010/main">
                <a:solidFill>
                  <a:srgbClr val="FFFFFF"/>
                </a:solidFill>
              </a14:hiddenFill>
            </a:ext>
          </a:extLst>
        </p:spPr>
      </p:pic>
      <p:sp>
        <p:nvSpPr>
          <p:cNvPr id="37" name="Left Brace 36">
            <a:extLst>
              <a:ext uri="{FF2B5EF4-FFF2-40B4-BE49-F238E27FC236}">
                <a16:creationId xmlns:a16="http://schemas.microsoft.com/office/drawing/2014/main" id="{A634C546-3F2D-4511-993D-62B21FDFF08F}"/>
              </a:ext>
            </a:extLst>
          </p:cNvPr>
          <p:cNvSpPr/>
          <p:nvPr/>
        </p:nvSpPr>
        <p:spPr>
          <a:xfrm rot="5400000">
            <a:off x="5622082" y="-1128147"/>
            <a:ext cx="594913" cy="5550571"/>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38" name="TextBox 37">
            <a:extLst>
              <a:ext uri="{FF2B5EF4-FFF2-40B4-BE49-F238E27FC236}">
                <a16:creationId xmlns:a16="http://schemas.microsoft.com/office/drawing/2014/main" id="{31EF3259-69B0-4D45-B378-73E8C79553C1}"/>
              </a:ext>
            </a:extLst>
          </p:cNvPr>
          <p:cNvSpPr txBox="1"/>
          <p:nvPr/>
        </p:nvSpPr>
        <p:spPr>
          <a:xfrm>
            <a:off x="2323991" y="289599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39" name="TextBox 38">
            <a:extLst>
              <a:ext uri="{FF2B5EF4-FFF2-40B4-BE49-F238E27FC236}">
                <a16:creationId xmlns:a16="http://schemas.microsoft.com/office/drawing/2014/main" id="{3FBBB36E-F052-4FA2-9C11-50322FEC1FA7}"/>
              </a:ext>
            </a:extLst>
          </p:cNvPr>
          <p:cNvSpPr txBox="1"/>
          <p:nvPr/>
        </p:nvSpPr>
        <p:spPr>
          <a:xfrm>
            <a:off x="4660192" y="2872882"/>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40" name="TextBox 39">
            <a:extLst>
              <a:ext uri="{FF2B5EF4-FFF2-40B4-BE49-F238E27FC236}">
                <a16:creationId xmlns:a16="http://schemas.microsoft.com/office/drawing/2014/main" id="{4BCE7174-CB55-4818-A0B1-A8FEB86099BD}"/>
              </a:ext>
            </a:extLst>
          </p:cNvPr>
          <p:cNvSpPr txBox="1"/>
          <p:nvPr/>
        </p:nvSpPr>
        <p:spPr>
          <a:xfrm>
            <a:off x="7961238" y="2846600"/>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41" name="Graphic 40">
            <a:extLst>
              <a:ext uri="{FF2B5EF4-FFF2-40B4-BE49-F238E27FC236}">
                <a16:creationId xmlns:a16="http://schemas.microsoft.com/office/drawing/2014/main" id="{5B7ED189-BC9E-4FD5-B0D7-561CE9D06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956374" y="1753118"/>
            <a:ext cx="1324315" cy="1324315"/>
          </a:xfrm>
          <a:prstGeom prst="rect">
            <a:avLst/>
          </a:prstGeom>
        </p:spPr>
      </p:pic>
      <p:pic>
        <p:nvPicPr>
          <p:cNvPr id="42" name="Graphic 41">
            <a:extLst>
              <a:ext uri="{FF2B5EF4-FFF2-40B4-BE49-F238E27FC236}">
                <a16:creationId xmlns:a16="http://schemas.microsoft.com/office/drawing/2014/main" id="{D953AAB9-63D4-44CE-8670-D34E5222DB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80973" y="1753118"/>
            <a:ext cx="1456610" cy="1456610"/>
          </a:xfrm>
          <a:prstGeom prst="rect">
            <a:avLst/>
          </a:prstGeom>
        </p:spPr>
      </p:pic>
      <p:pic>
        <p:nvPicPr>
          <p:cNvPr id="43" name="Graphic 42">
            <a:extLst>
              <a:ext uri="{FF2B5EF4-FFF2-40B4-BE49-F238E27FC236}">
                <a16:creationId xmlns:a16="http://schemas.microsoft.com/office/drawing/2014/main" id="{C42CBB0C-BCA6-45EB-AF31-E93D6888E9C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748000" y="1721613"/>
            <a:ext cx="1514182" cy="1514182"/>
          </a:xfrm>
          <a:prstGeom prst="rect">
            <a:avLst/>
          </a:prstGeom>
        </p:spPr>
      </p:pic>
      <p:pic>
        <p:nvPicPr>
          <p:cNvPr id="44" name="Graphic 43">
            <a:extLst>
              <a:ext uri="{FF2B5EF4-FFF2-40B4-BE49-F238E27FC236}">
                <a16:creationId xmlns:a16="http://schemas.microsoft.com/office/drawing/2014/main" id="{FE4E867B-790D-4273-9B89-CCDBFEAA202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0874" y="4209150"/>
            <a:ext cx="751622" cy="940614"/>
          </a:xfrm>
          <a:prstGeom prst="rect">
            <a:avLst/>
          </a:prstGeom>
        </p:spPr>
      </p:pic>
      <p:grpSp>
        <p:nvGrpSpPr>
          <p:cNvPr id="45" name="Group 44">
            <a:extLst>
              <a:ext uri="{FF2B5EF4-FFF2-40B4-BE49-F238E27FC236}">
                <a16:creationId xmlns:a16="http://schemas.microsoft.com/office/drawing/2014/main" id="{7EE81099-013D-4315-88AD-41F2FD8CD6B1}"/>
              </a:ext>
            </a:extLst>
          </p:cNvPr>
          <p:cNvGrpSpPr/>
          <p:nvPr/>
        </p:nvGrpSpPr>
        <p:grpSpPr>
          <a:xfrm>
            <a:off x="3463544" y="3158258"/>
            <a:ext cx="1170736" cy="1082390"/>
            <a:chOff x="4601414" y="2057318"/>
            <a:chExt cx="1170736" cy="1082390"/>
          </a:xfrm>
        </p:grpSpPr>
        <p:pic>
          <p:nvPicPr>
            <p:cNvPr descr="Smart Phone with solid fill" id="46" name="Graphic 45">
              <a:extLst>
                <a:ext uri="{FF2B5EF4-FFF2-40B4-BE49-F238E27FC236}">
                  <a16:creationId xmlns:a16="http://schemas.microsoft.com/office/drawing/2014/main" id="{F1338001-6FB8-4AA6-B2A4-0061074838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01414" y="2388086"/>
              <a:ext cx="751622" cy="751622"/>
            </a:xfrm>
            <a:prstGeom prst="rect">
              <a:avLst/>
            </a:prstGeom>
          </p:spPr>
        </p:pic>
        <p:grpSp>
          <p:nvGrpSpPr>
            <p:cNvPr id="47" name="Group 46">
              <a:extLst>
                <a:ext uri="{FF2B5EF4-FFF2-40B4-BE49-F238E27FC236}">
                  <a16:creationId xmlns:a16="http://schemas.microsoft.com/office/drawing/2014/main" id="{58A60B8C-82A2-4DCB-8932-1051EF62B5E0}"/>
                </a:ext>
              </a:extLst>
            </p:cNvPr>
            <p:cNvGrpSpPr/>
            <p:nvPr/>
          </p:nvGrpSpPr>
          <p:grpSpPr>
            <a:xfrm>
              <a:off x="4857750" y="2057318"/>
              <a:ext cx="914400" cy="914400"/>
              <a:chOff x="5823442" y="2365177"/>
              <a:chExt cx="914400" cy="914400"/>
            </a:xfrm>
          </p:grpSpPr>
          <p:pic>
            <p:nvPicPr>
              <p:cNvPr descr="Speech with solid fill" id="48" name="Graphic 47">
                <a:extLst>
                  <a:ext uri="{FF2B5EF4-FFF2-40B4-BE49-F238E27FC236}">
                    <a16:creationId xmlns:a16="http://schemas.microsoft.com/office/drawing/2014/main" id="{A66A109A-5B66-4444-AD69-4A9C9E03E2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823442" y="2365177"/>
                <a:ext cx="914400" cy="914400"/>
              </a:xfrm>
              <a:prstGeom prst="rect">
                <a:avLst/>
              </a:prstGeom>
            </p:spPr>
          </p:pic>
          <p:sp>
            <p:nvSpPr>
              <p:cNvPr id="49" name="TextBox 48">
                <a:extLst>
                  <a:ext uri="{FF2B5EF4-FFF2-40B4-BE49-F238E27FC236}">
                    <a16:creationId xmlns:a16="http://schemas.microsoft.com/office/drawing/2014/main" id="{76862075-59DC-47D8-B099-ADFC86A3785F}"/>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50" name="Picture 2">
            <a:extLst>
              <a:ext uri="{FF2B5EF4-FFF2-40B4-BE49-F238E27FC236}">
                <a16:creationId xmlns:a16="http://schemas.microsoft.com/office/drawing/2014/main" id="{1B639755-0236-4715-BF53-9FAD0845A370}"/>
              </a:ext>
            </a:extLst>
          </p:cNvPr>
          <p:cNvPicPr>
            <a:picLocks noChangeArrowheads="1"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486841" y="3275856"/>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42AF3F25-D57E-4BEA-A496-6E8F7B176CB7}"/>
              </a:ext>
            </a:extLst>
          </p:cNvPr>
          <p:cNvPicPr>
            <a:picLocks noChangeArrowheads="1"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542939" y="4419209"/>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C1AF593C-AD13-4ADF-B288-6FD5498A9157}"/>
              </a:ext>
            </a:extLst>
          </p:cNvPr>
          <p:cNvGrpSpPr/>
          <p:nvPr/>
        </p:nvGrpSpPr>
        <p:grpSpPr>
          <a:xfrm>
            <a:off x="6992684" y="5034744"/>
            <a:ext cx="1155102" cy="1155102"/>
            <a:chOff x="10029238" y="2087225"/>
            <a:chExt cx="1155102" cy="1155102"/>
          </a:xfrm>
        </p:grpSpPr>
        <p:grpSp>
          <p:nvGrpSpPr>
            <p:cNvPr id="53" name="Group 52">
              <a:extLst>
                <a:ext uri="{FF2B5EF4-FFF2-40B4-BE49-F238E27FC236}">
                  <a16:creationId xmlns:a16="http://schemas.microsoft.com/office/drawing/2014/main" id="{BA31D3A3-80A5-4171-9552-07D8C3271FC1}"/>
                </a:ext>
              </a:extLst>
            </p:cNvPr>
            <p:cNvGrpSpPr/>
            <p:nvPr/>
          </p:nvGrpSpPr>
          <p:grpSpPr>
            <a:xfrm>
              <a:off x="10029238" y="2087225"/>
              <a:ext cx="1155102" cy="1155102"/>
              <a:chOff x="9518949" y="5677714"/>
              <a:chExt cx="1155102" cy="1155102"/>
            </a:xfrm>
          </p:grpSpPr>
          <p:pic>
            <p:nvPicPr>
              <p:cNvPr descr="Cloud with solid fill" id="57" name="Graphic 56">
                <a:extLst>
                  <a:ext uri="{FF2B5EF4-FFF2-40B4-BE49-F238E27FC236}">
                    <a16:creationId xmlns:a16="http://schemas.microsoft.com/office/drawing/2014/main" id="{8171246E-6FFF-4830-A2D6-192B39DB77B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18949" y="5677714"/>
                <a:ext cx="1155102" cy="1155102"/>
              </a:xfrm>
              <a:prstGeom prst="rect">
                <a:avLst/>
              </a:prstGeom>
            </p:spPr>
          </p:pic>
          <p:sp>
            <p:nvSpPr>
              <p:cNvPr id="58" name="TextBox 57">
                <a:extLst>
                  <a:ext uri="{FF2B5EF4-FFF2-40B4-BE49-F238E27FC236}">
                    <a16:creationId xmlns:a16="http://schemas.microsoft.com/office/drawing/2014/main" id="{7F0719B0-4B09-41AE-8847-8D6D422B5D80}"/>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54" name="Straight Connector 53">
              <a:extLst>
                <a:ext uri="{FF2B5EF4-FFF2-40B4-BE49-F238E27FC236}">
                  <a16:creationId xmlns:a16="http://schemas.microsoft.com/office/drawing/2014/main" id="{3BF52B51-A275-41C9-8CF9-7A148B65B874}"/>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84DF6CB-D612-4518-9263-3309BDF42B50}"/>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12BF391-24D6-4707-A07B-BF5BFD24B3AD}"/>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9" name="Picture 51">
            <a:extLst>
              <a:ext uri="{FF2B5EF4-FFF2-40B4-BE49-F238E27FC236}">
                <a16:creationId xmlns:a16="http://schemas.microsoft.com/office/drawing/2014/main" id="{D06D42DC-7B7C-403C-AED2-4A8524824A9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3070160" y="5062636"/>
            <a:ext cx="1338932" cy="1338932"/>
          </a:xfrm>
          <a:prstGeom prst="rect">
            <a:avLst/>
          </a:prstGeom>
          <a:ln>
            <a:noFill/>
          </a:ln>
        </p:spPr>
      </p:pic>
      <p:sp>
        <p:nvSpPr>
          <p:cNvPr id="61" name="Rectangle: Rounded Corners 60">
            <a:extLst>
              <a:ext uri="{FF2B5EF4-FFF2-40B4-BE49-F238E27FC236}">
                <a16:creationId xmlns:a16="http://schemas.microsoft.com/office/drawing/2014/main" id="{57965FEA-17C3-407E-81DC-55F320F7DA72}"/>
              </a:ext>
            </a:extLst>
          </p:cNvPr>
          <p:cNvSpPr/>
          <p:nvPr/>
        </p:nvSpPr>
        <p:spPr>
          <a:xfrm>
            <a:off x="5113224" y="632731"/>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2202090956"/>
      </p:ext>
    </p:extLst>
  </p:cSld>
  <p:clrMapOvr>
    <a:masterClrMapping/>
  </p:clrMapOvr>
  <mc:AlternateContent xmlns:mc="http://schemas.openxmlformats.org/markup-compatibility/2006">
    <mc:Choice xmlns:p14="http://schemas.microsoft.com/office/powerpoint/2010/main" Requires="p14">
      <p:transition advTm="31488" p14:dur="1250" spd="slow"/>
    </mc:Choice>
    <mc:Fallback>
      <p:transition advTm="3148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14:presetBounceEnd="38000"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p14:bounceEnd="38000" valueType="num">
                                          <p:cBhvr additive="base">
                                            <p:cTn dur="500" fill="hold" id="7"/>
                                            <p:tgtEl>
                                              <p:spTgt spid="61"/>
                                            </p:tgtEl>
                                            <p:attrNameLst>
                                              <p:attrName>ppt_x</p:attrName>
                                            </p:attrNameLst>
                                          </p:cBhvr>
                                          <p:tavLst>
                                            <p:tav tm="0">
                                              <p:val>
                                                <p:strVal val="#ppt_x"/>
                                              </p:val>
                                            </p:tav>
                                            <p:tav tm="100000">
                                              <p:val>
                                                <p:strVal val="#ppt_x"/>
                                              </p:val>
                                            </p:tav>
                                          </p:tavLst>
                                        </p:anim>
                                        <p:anim calcmode="lin" p14:bounceEnd="38000"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3.33333E-6 2.96296E-6 L -0.07981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2.70833E-6 -4.44444E-6 L -0.22709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2.08333E-6 -3.7037E-7 L -0.08659 -3.7037E-7 C -0.12539 -3.7037E-7 -0.17318 0.04028 -0.17318 0.07292 L -0.17318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6.25E-7 1.85185E-6 L 0.08425 1.85185E-6 C 0.12188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1.875E-6 4.07407E-6 L 0.25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25E-6 -1.85185E-6 L 0.08034 -1.85185E-6 C 0.11641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ppt_x"/>
                                              </p:val>
                                            </p:tav>
                                            <p:tav tm="100000">
                                              <p:val>
                                                <p:strVal val="#ppt_x"/>
                                              </p:val>
                                            </p:tav>
                                          </p:tavLst>
                                        </p:anim>
                                        <p:anim calcmode="lin" valueType="num">
                                          <p:cBhvr additive="base">
                                            <p:cTn dur="500" fill="hold" id="8"/>
                                            <p:tgtEl>
                                              <p:spTgt spid="61"/>
                                            </p:tgtEl>
                                            <p:attrNameLst>
                                              <p:attrName>ppt_y</p:attrName>
                                            </p:attrNameLst>
                                          </p:cBhvr>
                                          <p:tavLst>
                                            <p:tav tm="0">
                                              <p:val>
                                                <p:strVal val="0-#ppt_h/2"/>
                                              </p:val>
                                            </p:tav>
                                            <p:tav tm="100000">
                                              <p:val>
                                                <p:strVal val="#ppt_y"/>
                                              </p:val>
                                            </p:tav>
                                          </p:tavLst>
                                        </p:anim>
                                      </p:childTnLst>
                                    </p:cTn>
                                  </p:par>
                                </p:childTnLst>
                              </p:cTn>
                            </p:par>
                            <p:par>
                              <p:cTn fill="hold" id="9">
                                <p:stCondLst>
                                  <p:cond delay="500"/>
                                </p:stCondLst>
                                <p:childTnLst>
                                  <p:par>
                                    <p:cTn fill="hold" grpId="0" id="10" nodeType="afterEffect" presetClass="entr" presetID="22" presetSubtype="1">
                                      <p:stCondLst>
                                        <p:cond delay="0"/>
                                      </p:stCondLst>
                                      <p:childTnLst>
                                        <p:set>
                                          <p:cBhvr>
                                            <p:cTn dur="1" fill="hold" id="11">
                                              <p:stCondLst>
                                                <p:cond delay="0"/>
                                              </p:stCondLst>
                                            </p:cTn>
                                            <p:tgtEl>
                                              <p:spTgt spid="37"/>
                                            </p:tgtEl>
                                            <p:attrNameLst>
                                              <p:attrName>style.visibility</p:attrName>
                                            </p:attrNameLst>
                                          </p:cBhvr>
                                          <p:to>
                                            <p:strVal val="visible"/>
                                          </p:to>
                                        </p:set>
                                        <p:animEffect filter="wipe(up)" transition="in">
                                          <p:cBhvr>
                                            <p:cTn dur="500" id="12"/>
                                            <p:tgtEl>
                                              <p:spTgt spid="37"/>
                                            </p:tgtEl>
                                          </p:cBhvr>
                                        </p:animEffect>
                                      </p:childTnLst>
                                    </p:cTn>
                                  </p:par>
                                </p:childTnLst>
                              </p:cTn>
                            </p:par>
                            <p:par>
                              <p:cTn fill="hold" id="13">
                                <p:stCondLst>
                                  <p:cond delay="1000"/>
                                </p:stCondLst>
                                <p:childTnLst>
                                  <p:par>
                                    <p:cTn fill="hold" grpId="0" id="14" nodeType="afterEffect" presetClass="entr" presetID="10" presetSubtype="0">
                                      <p:stCondLst>
                                        <p:cond delay="0"/>
                                      </p:stCondLst>
                                      <p:childTnLst>
                                        <p:set>
                                          <p:cBhvr>
                                            <p:cTn dur="1" fill="hold" id="15">
                                              <p:stCondLst>
                                                <p:cond delay="0"/>
                                              </p:stCondLst>
                                            </p:cTn>
                                            <p:tgtEl>
                                              <p:spTgt spid="6"/>
                                            </p:tgtEl>
                                            <p:attrNameLst>
                                              <p:attrName>style.visibility</p:attrName>
                                            </p:attrNameLst>
                                          </p:cBhvr>
                                          <p:to>
                                            <p:strVal val="visible"/>
                                          </p:to>
                                        </p:set>
                                        <p:animEffect filter="fade" transition="in">
                                          <p:cBhvr>
                                            <p:cTn dur="500" id="16"/>
                                            <p:tgtEl>
                                              <p:spTgt spid="6"/>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5"/>
                                            </p:tgtEl>
                                            <p:attrNameLst>
                                              <p:attrName>style.visibility</p:attrName>
                                            </p:attrNameLst>
                                          </p:cBhvr>
                                          <p:to>
                                            <p:strVal val="visible"/>
                                          </p:to>
                                        </p:set>
                                        <p:animEffect filter="fade" transition="in">
                                          <p:cBhvr>
                                            <p:cTn dur="500" id="19"/>
                                            <p:tgtEl>
                                              <p:spTgt spid="5"/>
                                            </p:tgtEl>
                                          </p:cBhvr>
                                        </p:animEffect>
                                      </p:childTnLst>
                                    </p:cTn>
                                  </p:par>
                                </p:childTnLst>
                              </p:cTn>
                            </p:par>
                            <p:par>
                              <p:cTn fill="hold" id="20">
                                <p:stCondLst>
                                  <p:cond delay="1500"/>
                                </p:stCondLst>
                                <p:childTnLst>
                                  <p:par>
                                    <p:cTn fill="hold" grpId="0" id="21" nodeType="afterEffect" presetClass="entr" presetID="10" presetSubtype="0">
                                      <p:stCondLst>
                                        <p:cond delay="0"/>
                                      </p:stCondLst>
                                      <p:childTnLst>
                                        <p:set>
                                          <p:cBhvr>
                                            <p:cTn dur="1" fill="hold" id="22">
                                              <p:stCondLst>
                                                <p:cond delay="0"/>
                                              </p:stCondLst>
                                            </p:cTn>
                                            <p:tgtEl>
                                              <p:spTgt spid="7"/>
                                            </p:tgtEl>
                                            <p:attrNameLst>
                                              <p:attrName>style.visibility</p:attrName>
                                            </p:attrNameLst>
                                          </p:cBhvr>
                                          <p:to>
                                            <p:strVal val="visible"/>
                                          </p:to>
                                        </p:set>
                                        <p:animEffect filter="fade" transition="in">
                                          <p:cBhvr>
                                            <p:cTn dur="500" id="23"/>
                                            <p:tgtEl>
                                              <p:spTgt spid="7"/>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4"/>
                                            </p:tgtEl>
                                            <p:attrNameLst>
                                              <p:attrName>style.visibility</p:attrName>
                                            </p:attrNameLst>
                                          </p:cBhvr>
                                          <p:to>
                                            <p:strVal val="visible"/>
                                          </p:to>
                                        </p:set>
                                        <p:animEffect filter="fade" transition="in">
                                          <p:cBhvr>
                                            <p:cTn dur="500" id="26"/>
                                            <p:tgtEl>
                                              <p:spTgt spid="4"/>
                                            </p:tgtEl>
                                          </p:cBhvr>
                                        </p:animEffect>
                                      </p:childTnLst>
                                    </p:cTn>
                                  </p:par>
                                </p:childTnLst>
                              </p:cTn>
                            </p:par>
                            <p:par>
                              <p:cTn fill="hold" id="27">
                                <p:stCondLst>
                                  <p:cond delay="2000"/>
                                </p:stCondLst>
                                <p:childTnLst>
                                  <p:par>
                                    <p:cTn fill="hold" grpId="0" id="28" nodeType="afterEffect" presetClass="entr" presetID="10" presetSubtype="0">
                                      <p:stCondLst>
                                        <p:cond delay="0"/>
                                      </p:stCondLst>
                                      <p:childTnLst>
                                        <p:set>
                                          <p:cBhvr>
                                            <p:cTn dur="1" fill="hold" id="29">
                                              <p:stCondLst>
                                                <p:cond delay="0"/>
                                              </p:stCondLst>
                                            </p:cTn>
                                            <p:tgtEl>
                                              <p:spTgt spid="8"/>
                                            </p:tgtEl>
                                            <p:attrNameLst>
                                              <p:attrName>style.visibility</p:attrName>
                                            </p:attrNameLst>
                                          </p:cBhvr>
                                          <p:to>
                                            <p:strVal val="visible"/>
                                          </p:to>
                                        </p:set>
                                        <p:animEffect filter="fade" transition="in">
                                          <p:cBhvr>
                                            <p:cTn dur="500" id="30"/>
                                            <p:tgtEl>
                                              <p:spTgt spid="8"/>
                                            </p:tgtEl>
                                          </p:cBhvr>
                                        </p:animEffect>
                                      </p:childTnLst>
                                    </p:cTn>
                                  </p:par>
                                  <p:par>
                                    <p:cTn fill="hold" grpId="0" id="31" nodeType="withEffect" presetClass="entr" presetID="10" presetSubtype="0">
                                      <p:stCondLst>
                                        <p:cond delay="0"/>
                                      </p:stCondLst>
                                      <p:childTnLst>
                                        <p:set>
                                          <p:cBhvr>
                                            <p:cTn dur="1" fill="hold" id="32">
                                              <p:stCondLst>
                                                <p:cond delay="0"/>
                                              </p:stCondLst>
                                            </p:cTn>
                                            <p:tgtEl>
                                              <p:spTgt spid="3"/>
                                            </p:tgtEl>
                                            <p:attrNameLst>
                                              <p:attrName>style.visibility</p:attrName>
                                            </p:attrNameLst>
                                          </p:cBhvr>
                                          <p:to>
                                            <p:strVal val="visible"/>
                                          </p:to>
                                        </p:set>
                                        <p:animEffect filter="fade" transition="in">
                                          <p:cBhvr>
                                            <p:cTn dur="500" id="33"/>
                                            <p:tgtEl>
                                              <p:spTgt spid="3"/>
                                            </p:tgtEl>
                                          </p:cBhvr>
                                        </p:animEffect>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53" presetSubtype="16">
                                      <p:stCondLst>
                                        <p:cond delay="0"/>
                                      </p:stCondLst>
                                      <p:childTnLst>
                                        <p:set>
                                          <p:cBhvr>
                                            <p:cTn dur="1" fill="hold" id="37">
                                              <p:stCondLst>
                                                <p:cond delay="0"/>
                                              </p:stCondLst>
                                            </p:cTn>
                                            <p:tgtEl>
                                              <p:spTgt spid="9"/>
                                            </p:tgtEl>
                                            <p:attrNameLst>
                                              <p:attrName>style.visibility</p:attrName>
                                            </p:attrNameLst>
                                          </p:cBhvr>
                                          <p:to>
                                            <p:strVal val="visible"/>
                                          </p:to>
                                        </p:set>
                                        <p:anim calcmode="lin" valueType="num">
                                          <p:cBhvr>
                                            <p:cTn dur="500" fill="hold" id="38"/>
                                            <p:tgtEl>
                                              <p:spTgt spid="9"/>
                                            </p:tgtEl>
                                            <p:attrNameLst>
                                              <p:attrName>ppt_w</p:attrName>
                                            </p:attrNameLst>
                                          </p:cBhvr>
                                          <p:tavLst>
                                            <p:tav tm="0">
                                              <p:val>
                                                <p:fltVal val="0"/>
                                              </p:val>
                                            </p:tav>
                                            <p:tav tm="100000">
                                              <p:val>
                                                <p:strVal val="#ppt_w"/>
                                              </p:val>
                                            </p:tav>
                                          </p:tavLst>
                                        </p:anim>
                                        <p:anim calcmode="lin" valueType="num">
                                          <p:cBhvr>
                                            <p:cTn dur="500" fill="hold" id="39"/>
                                            <p:tgtEl>
                                              <p:spTgt spid="9"/>
                                            </p:tgtEl>
                                            <p:attrNameLst>
                                              <p:attrName>ppt_h</p:attrName>
                                            </p:attrNameLst>
                                          </p:cBhvr>
                                          <p:tavLst>
                                            <p:tav tm="0">
                                              <p:val>
                                                <p:fltVal val="0"/>
                                              </p:val>
                                            </p:tav>
                                            <p:tav tm="100000">
                                              <p:val>
                                                <p:strVal val="#ppt_h"/>
                                              </p:val>
                                            </p:tav>
                                          </p:tavLst>
                                        </p:anim>
                                        <p:animEffect filter="fade" transition="in">
                                          <p:cBhvr>
                                            <p:cTn dur="500" id="40"/>
                                            <p:tgtEl>
                                              <p:spTgt spid="9"/>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6"/>
                                            </p:tgtEl>
                                          </p:cBhvr>
                                        </p:animEffect>
                                        <p:set>
                                          <p:cBhvr>
                                            <p:cTn dur="1" fill="hold" id="45">
                                              <p:stCondLst>
                                                <p:cond delay="499"/>
                                              </p:stCondLst>
                                            </p:cTn>
                                            <p:tgtEl>
                                              <p:spTgt spid="6"/>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5"/>
                                            </p:tgtEl>
                                          </p:cBhvr>
                                        </p:animEffect>
                                        <p:set>
                                          <p:cBhvr>
                                            <p:cTn dur="1" fill="hold" id="48">
                                              <p:stCondLst>
                                                <p:cond delay="499"/>
                                              </p:stCondLst>
                                            </p:cTn>
                                            <p:tgtEl>
                                              <p:spTgt spid="5"/>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7"/>
                                            </p:tgtEl>
                                          </p:cBhvr>
                                        </p:animEffect>
                                        <p:set>
                                          <p:cBhvr>
                                            <p:cTn dur="1" fill="hold" id="51">
                                              <p:stCondLst>
                                                <p:cond delay="499"/>
                                              </p:stCondLst>
                                            </p:cTn>
                                            <p:tgtEl>
                                              <p:spTgt spid="7"/>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4"/>
                                            </p:tgtEl>
                                          </p:cBhvr>
                                        </p:animEffect>
                                        <p:set>
                                          <p:cBhvr>
                                            <p:cTn dur="1" fill="hold" id="54">
                                              <p:stCondLst>
                                                <p:cond delay="499"/>
                                              </p:stCondLst>
                                            </p:cTn>
                                            <p:tgtEl>
                                              <p:spTgt spid="4"/>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8"/>
                                            </p:tgtEl>
                                          </p:cBhvr>
                                        </p:animEffect>
                                        <p:set>
                                          <p:cBhvr>
                                            <p:cTn dur="1" fill="hold" id="57">
                                              <p:stCondLst>
                                                <p:cond delay="499"/>
                                              </p:stCondLst>
                                            </p:cTn>
                                            <p:tgtEl>
                                              <p:spTgt spid="8"/>
                                            </p:tgtEl>
                                            <p:attrNameLst>
                                              <p:attrName>style.visibility</p:attrName>
                                            </p:attrNameLst>
                                          </p:cBhvr>
                                          <p:to>
                                            <p:strVal val="hidden"/>
                                          </p:to>
                                        </p:set>
                                      </p:childTnLst>
                                    </p:cTn>
                                  </p:par>
                                  <p:par>
                                    <p:cTn fill="hold" grpId="1" id="58" nodeType="withEffect" presetClass="exit" presetID="10" presetSubtype="0">
                                      <p:stCondLst>
                                        <p:cond delay="0"/>
                                      </p:stCondLst>
                                      <p:childTnLst>
                                        <p:animEffect filter="fade" transition="out">
                                          <p:cBhvr>
                                            <p:cTn dur="500" id="59"/>
                                            <p:tgtEl>
                                              <p:spTgt spid="3"/>
                                            </p:tgtEl>
                                          </p:cBhvr>
                                        </p:animEffect>
                                        <p:set>
                                          <p:cBhvr>
                                            <p:cTn dur="1" fill="hold" id="60">
                                              <p:stCondLst>
                                                <p:cond delay="499"/>
                                              </p:stCondLst>
                                            </p:cTn>
                                            <p:tgtEl>
                                              <p:spTgt spid="3"/>
                                            </p:tgtEl>
                                            <p:attrNameLst>
                                              <p:attrName>style.visibility</p:attrName>
                                            </p:attrNameLst>
                                          </p:cBhvr>
                                          <p:to>
                                            <p:strVal val="hidden"/>
                                          </p:to>
                                        </p:set>
                                      </p:childTnLst>
                                    </p:cTn>
                                  </p:par>
                                </p:childTnLst>
                              </p:cTn>
                            </p:par>
                          </p:childTnLst>
                        </p:cTn>
                      </p:par>
                      <p:par>
                        <p:cTn fill="hold" id="61">
                          <p:stCondLst>
                            <p:cond delay="indefinite"/>
                          </p:stCondLst>
                          <p:childTnLst>
                            <p:par>
                              <p:cTn fill="hold" id="62">
                                <p:stCondLst>
                                  <p:cond delay="0"/>
                                </p:stCondLst>
                                <p:childTnLst>
                                  <p:par>
                                    <p:cTn fill="hold" id="63" nodeType="clickEffect" presetClass="entr" presetID="10" presetSubtype="0">
                                      <p:stCondLst>
                                        <p:cond delay="0"/>
                                      </p:stCondLst>
                                      <p:childTnLst>
                                        <p:set>
                                          <p:cBhvr>
                                            <p:cTn dur="1" fill="hold" id="64">
                                              <p:stCondLst>
                                                <p:cond delay="0"/>
                                              </p:stCondLst>
                                            </p:cTn>
                                            <p:tgtEl>
                                              <p:spTgt spid="43"/>
                                            </p:tgtEl>
                                            <p:attrNameLst>
                                              <p:attrName>style.visibility</p:attrName>
                                            </p:attrNameLst>
                                          </p:cBhvr>
                                          <p:to>
                                            <p:strVal val="visible"/>
                                          </p:to>
                                        </p:set>
                                        <p:animEffect filter="fade" transition="in">
                                          <p:cBhvr>
                                            <p:cTn dur="500" id="65"/>
                                            <p:tgtEl>
                                              <p:spTgt spid="43"/>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8"/>
                                            </p:tgtEl>
                                            <p:attrNameLst>
                                              <p:attrName>style.visibility</p:attrName>
                                            </p:attrNameLst>
                                          </p:cBhvr>
                                          <p:to>
                                            <p:strVal val="visible"/>
                                          </p:to>
                                        </p:set>
                                        <p:animEffect filter="fade" transition="in">
                                          <p:cBhvr>
                                            <p:cTn dur="500" id="68"/>
                                            <p:tgtEl>
                                              <p:spTgt spid="38"/>
                                            </p:tgtEl>
                                          </p:cBhvr>
                                        </p:animEffect>
                                      </p:childTnLst>
                                    </p:cTn>
                                  </p:par>
                                </p:childTnLst>
                              </p:cTn>
                            </p:par>
                            <p:par>
                              <p:cTn fill="hold" id="69">
                                <p:stCondLst>
                                  <p:cond delay="500"/>
                                </p:stCondLst>
                                <p:childTnLst>
                                  <p:par>
                                    <p:cTn fill="hold" id="70" nodeType="afterEffect" presetClass="entr" presetID="10" presetSubtype="0">
                                      <p:stCondLst>
                                        <p:cond delay="0"/>
                                      </p:stCondLst>
                                      <p:childTnLst>
                                        <p:set>
                                          <p:cBhvr>
                                            <p:cTn dur="1" fill="hold" id="71">
                                              <p:stCondLst>
                                                <p:cond delay="0"/>
                                              </p:stCondLst>
                                            </p:cTn>
                                            <p:tgtEl>
                                              <p:spTgt spid="42"/>
                                            </p:tgtEl>
                                            <p:attrNameLst>
                                              <p:attrName>style.visibility</p:attrName>
                                            </p:attrNameLst>
                                          </p:cBhvr>
                                          <p:to>
                                            <p:strVal val="visible"/>
                                          </p:to>
                                        </p:set>
                                        <p:animEffect filter="fade" transition="in">
                                          <p:cBhvr>
                                            <p:cTn dur="500" id="72"/>
                                            <p:tgtEl>
                                              <p:spTgt spid="42"/>
                                            </p:tgtEl>
                                          </p:cBhvr>
                                        </p:animEffect>
                                      </p:childTnLst>
                                    </p:cTn>
                                  </p:par>
                                  <p:par>
                                    <p:cTn fill="hold" grpId="0" id="73" nodeType="withEffect" presetClass="entr" presetID="10" presetSubtype="0">
                                      <p:stCondLst>
                                        <p:cond delay="0"/>
                                      </p:stCondLst>
                                      <p:childTnLst>
                                        <p:set>
                                          <p:cBhvr>
                                            <p:cTn dur="1" fill="hold" id="74">
                                              <p:stCondLst>
                                                <p:cond delay="0"/>
                                              </p:stCondLst>
                                            </p:cTn>
                                            <p:tgtEl>
                                              <p:spTgt spid="39"/>
                                            </p:tgtEl>
                                            <p:attrNameLst>
                                              <p:attrName>style.visibility</p:attrName>
                                            </p:attrNameLst>
                                          </p:cBhvr>
                                          <p:to>
                                            <p:strVal val="visible"/>
                                          </p:to>
                                        </p:set>
                                        <p:animEffect filter="fade" transition="in">
                                          <p:cBhvr>
                                            <p:cTn dur="500" id="75"/>
                                            <p:tgtEl>
                                              <p:spTgt spid="39"/>
                                            </p:tgtEl>
                                          </p:cBhvr>
                                        </p:animEffect>
                                      </p:childTnLst>
                                    </p:cTn>
                                  </p:par>
                                </p:childTnLst>
                              </p:cTn>
                            </p:par>
                            <p:par>
                              <p:cTn fill="hold" id="76">
                                <p:stCondLst>
                                  <p:cond delay="1000"/>
                                </p:stCondLst>
                                <p:childTnLst>
                                  <p:par>
                                    <p:cTn fill="hold" id="77" nodeType="afterEffect" presetClass="entr" presetID="10" presetSubtype="0">
                                      <p:stCondLst>
                                        <p:cond delay="0"/>
                                      </p:stCondLst>
                                      <p:childTnLst>
                                        <p:set>
                                          <p:cBhvr>
                                            <p:cTn dur="1" fill="hold" id="78">
                                              <p:stCondLst>
                                                <p:cond delay="0"/>
                                              </p:stCondLst>
                                            </p:cTn>
                                            <p:tgtEl>
                                              <p:spTgt spid="41"/>
                                            </p:tgtEl>
                                            <p:attrNameLst>
                                              <p:attrName>style.visibility</p:attrName>
                                            </p:attrNameLst>
                                          </p:cBhvr>
                                          <p:to>
                                            <p:strVal val="visible"/>
                                          </p:to>
                                        </p:set>
                                        <p:animEffect filter="fade" transition="in">
                                          <p:cBhvr>
                                            <p:cTn dur="500" id="79"/>
                                            <p:tgtEl>
                                              <p:spTgt spid="41"/>
                                            </p:tgtEl>
                                          </p:cBhvr>
                                        </p:animEffect>
                                      </p:childTnLst>
                                    </p:cTn>
                                  </p:par>
                                  <p:par>
                                    <p:cTn fill="hold" grpId="0" id="80" nodeType="withEffect" presetClass="entr" presetID="10" presetSubtype="0">
                                      <p:stCondLst>
                                        <p:cond delay="0"/>
                                      </p:stCondLst>
                                      <p:childTnLst>
                                        <p:set>
                                          <p:cBhvr>
                                            <p:cTn dur="1" fill="hold" id="81">
                                              <p:stCondLst>
                                                <p:cond delay="0"/>
                                              </p:stCondLst>
                                            </p:cTn>
                                            <p:tgtEl>
                                              <p:spTgt spid="40"/>
                                            </p:tgtEl>
                                            <p:attrNameLst>
                                              <p:attrName>style.visibility</p:attrName>
                                            </p:attrNameLst>
                                          </p:cBhvr>
                                          <p:to>
                                            <p:strVal val="visible"/>
                                          </p:to>
                                        </p:set>
                                        <p:animEffect filter="fade" transition="in">
                                          <p:cBhvr>
                                            <p:cTn dur="500" id="82"/>
                                            <p:tgtEl>
                                              <p:spTgt spid="40"/>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53" presetSubtype="16">
                                      <p:stCondLst>
                                        <p:cond delay="0"/>
                                      </p:stCondLst>
                                      <p:childTnLst>
                                        <p:set>
                                          <p:cBhvr>
                                            <p:cTn dur="1" fill="hold" id="86">
                                              <p:stCondLst>
                                                <p:cond delay="0"/>
                                              </p:stCondLst>
                                            </p:cTn>
                                            <p:tgtEl>
                                              <p:spTgt spid="44"/>
                                            </p:tgtEl>
                                            <p:attrNameLst>
                                              <p:attrName>style.visibility</p:attrName>
                                            </p:attrNameLst>
                                          </p:cBhvr>
                                          <p:to>
                                            <p:strVal val="visible"/>
                                          </p:to>
                                        </p:set>
                                        <p:anim calcmode="lin" valueType="num">
                                          <p:cBhvr>
                                            <p:cTn dur="250" fill="hold" id="87"/>
                                            <p:tgtEl>
                                              <p:spTgt spid="44"/>
                                            </p:tgtEl>
                                            <p:attrNameLst>
                                              <p:attrName>ppt_w</p:attrName>
                                            </p:attrNameLst>
                                          </p:cBhvr>
                                          <p:tavLst>
                                            <p:tav tm="0">
                                              <p:val>
                                                <p:fltVal val="0"/>
                                              </p:val>
                                            </p:tav>
                                            <p:tav tm="100000">
                                              <p:val>
                                                <p:strVal val="#ppt_w"/>
                                              </p:val>
                                            </p:tav>
                                          </p:tavLst>
                                        </p:anim>
                                        <p:anim calcmode="lin" valueType="num">
                                          <p:cBhvr>
                                            <p:cTn dur="250" fill="hold" id="88"/>
                                            <p:tgtEl>
                                              <p:spTgt spid="44"/>
                                            </p:tgtEl>
                                            <p:attrNameLst>
                                              <p:attrName>ppt_h</p:attrName>
                                            </p:attrNameLst>
                                          </p:cBhvr>
                                          <p:tavLst>
                                            <p:tav tm="0">
                                              <p:val>
                                                <p:fltVal val="0"/>
                                              </p:val>
                                            </p:tav>
                                            <p:tav tm="100000">
                                              <p:val>
                                                <p:strVal val="#ppt_h"/>
                                              </p:val>
                                            </p:tav>
                                          </p:tavLst>
                                        </p:anim>
                                        <p:animEffect filter="fade" transition="in">
                                          <p:cBhvr>
                                            <p:cTn dur="250" id="89"/>
                                            <p:tgtEl>
                                              <p:spTgt spid="44"/>
                                            </p:tgtEl>
                                          </p:cBhvr>
                                        </p:animEffect>
                                      </p:childTnLst>
                                    </p:cTn>
                                  </p:par>
                                  <p:par>
                                    <p:cTn fill="hold" id="90" nodeType="withEffect" presetClass="entr" presetID="53" presetSubtype="16">
                                      <p:stCondLst>
                                        <p:cond delay="0"/>
                                      </p:stCondLst>
                                      <p:childTnLst>
                                        <p:set>
                                          <p:cBhvr>
                                            <p:cTn dur="1" fill="hold" id="91">
                                              <p:stCondLst>
                                                <p:cond delay="0"/>
                                              </p:stCondLst>
                                            </p:cTn>
                                            <p:tgtEl>
                                              <p:spTgt spid="45"/>
                                            </p:tgtEl>
                                            <p:attrNameLst>
                                              <p:attrName>style.visibility</p:attrName>
                                            </p:attrNameLst>
                                          </p:cBhvr>
                                          <p:to>
                                            <p:strVal val="visible"/>
                                          </p:to>
                                        </p:set>
                                        <p:anim calcmode="lin" valueType="num">
                                          <p:cBhvr>
                                            <p:cTn dur="250" fill="hold" id="92"/>
                                            <p:tgtEl>
                                              <p:spTgt spid="45"/>
                                            </p:tgtEl>
                                            <p:attrNameLst>
                                              <p:attrName>ppt_w</p:attrName>
                                            </p:attrNameLst>
                                          </p:cBhvr>
                                          <p:tavLst>
                                            <p:tav tm="0">
                                              <p:val>
                                                <p:fltVal val="0"/>
                                              </p:val>
                                            </p:tav>
                                            <p:tav tm="100000">
                                              <p:val>
                                                <p:strVal val="#ppt_w"/>
                                              </p:val>
                                            </p:tav>
                                          </p:tavLst>
                                        </p:anim>
                                        <p:anim calcmode="lin" valueType="num">
                                          <p:cBhvr>
                                            <p:cTn dur="250" fill="hold" id="93"/>
                                            <p:tgtEl>
                                              <p:spTgt spid="45"/>
                                            </p:tgtEl>
                                            <p:attrNameLst>
                                              <p:attrName>ppt_h</p:attrName>
                                            </p:attrNameLst>
                                          </p:cBhvr>
                                          <p:tavLst>
                                            <p:tav tm="0">
                                              <p:val>
                                                <p:fltVal val="0"/>
                                              </p:val>
                                            </p:tav>
                                            <p:tav tm="100000">
                                              <p:val>
                                                <p:strVal val="#ppt_h"/>
                                              </p:val>
                                            </p:tav>
                                          </p:tavLst>
                                        </p:anim>
                                        <p:animEffect filter="fade" transition="in">
                                          <p:cBhvr>
                                            <p:cTn dur="250" id="94"/>
                                            <p:tgtEl>
                                              <p:spTgt spid="45"/>
                                            </p:tgtEl>
                                          </p:cBhvr>
                                        </p:animEffect>
                                      </p:childTnLst>
                                    </p:cTn>
                                  </p:par>
                                  <p:par>
                                    <p:cTn fill="hold" id="95" nodeType="withEffect" presetClass="entr" presetID="53" presetSubtype="16">
                                      <p:stCondLst>
                                        <p:cond delay="0"/>
                                      </p:stCondLst>
                                      <p:childTnLst>
                                        <p:set>
                                          <p:cBhvr>
                                            <p:cTn dur="1" fill="hold" id="96">
                                              <p:stCondLst>
                                                <p:cond delay="0"/>
                                              </p:stCondLst>
                                            </p:cTn>
                                            <p:tgtEl>
                                              <p:spTgt spid="50"/>
                                            </p:tgtEl>
                                            <p:attrNameLst>
                                              <p:attrName>style.visibility</p:attrName>
                                            </p:attrNameLst>
                                          </p:cBhvr>
                                          <p:to>
                                            <p:strVal val="visible"/>
                                          </p:to>
                                        </p:set>
                                        <p:anim calcmode="lin" valueType="num">
                                          <p:cBhvr>
                                            <p:cTn dur="250" fill="hold" id="97"/>
                                            <p:tgtEl>
                                              <p:spTgt spid="50"/>
                                            </p:tgtEl>
                                            <p:attrNameLst>
                                              <p:attrName>ppt_w</p:attrName>
                                            </p:attrNameLst>
                                          </p:cBhvr>
                                          <p:tavLst>
                                            <p:tav tm="0">
                                              <p:val>
                                                <p:fltVal val="0"/>
                                              </p:val>
                                            </p:tav>
                                            <p:tav tm="100000">
                                              <p:val>
                                                <p:strVal val="#ppt_w"/>
                                              </p:val>
                                            </p:tav>
                                          </p:tavLst>
                                        </p:anim>
                                        <p:anim calcmode="lin" valueType="num">
                                          <p:cBhvr>
                                            <p:cTn dur="250" fill="hold" id="98"/>
                                            <p:tgtEl>
                                              <p:spTgt spid="50"/>
                                            </p:tgtEl>
                                            <p:attrNameLst>
                                              <p:attrName>ppt_h</p:attrName>
                                            </p:attrNameLst>
                                          </p:cBhvr>
                                          <p:tavLst>
                                            <p:tav tm="0">
                                              <p:val>
                                                <p:fltVal val="0"/>
                                              </p:val>
                                            </p:tav>
                                            <p:tav tm="100000">
                                              <p:val>
                                                <p:strVal val="#ppt_h"/>
                                              </p:val>
                                            </p:tav>
                                          </p:tavLst>
                                        </p:anim>
                                        <p:animEffect filter="fade" transition="in">
                                          <p:cBhvr>
                                            <p:cTn dur="250" id="99"/>
                                            <p:tgtEl>
                                              <p:spTgt spid="50"/>
                                            </p:tgtEl>
                                          </p:cBhvr>
                                        </p:animEffect>
                                      </p:childTnLst>
                                    </p:cTn>
                                  </p:par>
                                  <p:par>
                                    <p:cTn fill="hold" id="100" nodeType="withEffect" presetClass="entr" presetID="53" presetSubtype="16">
                                      <p:stCondLst>
                                        <p:cond delay="0"/>
                                      </p:stCondLst>
                                      <p:childTnLst>
                                        <p:set>
                                          <p:cBhvr>
                                            <p:cTn dur="1" fill="hold" id="101">
                                              <p:stCondLst>
                                                <p:cond delay="0"/>
                                              </p:stCondLst>
                                            </p:cTn>
                                            <p:tgtEl>
                                              <p:spTgt spid="51"/>
                                            </p:tgtEl>
                                            <p:attrNameLst>
                                              <p:attrName>style.visibility</p:attrName>
                                            </p:attrNameLst>
                                          </p:cBhvr>
                                          <p:to>
                                            <p:strVal val="visible"/>
                                          </p:to>
                                        </p:set>
                                        <p:anim calcmode="lin" valueType="num">
                                          <p:cBhvr>
                                            <p:cTn dur="250" fill="hold" id="102"/>
                                            <p:tgtEl>
                                              <p:spTgt spid="51"/>
                                            </p:tgtEl>
                                            <p:attrNameLst>
                                              <p:attrName>ppt_w</p:attrName>
                                            </p:attrNameLst>
                                          </p:cBhvr>
                                          <p:tavLst>
                                            <p:tav tm="0">
                                              <p:val>
                                                <p:fltVal val="0"/>
                                              </p:val>
                                            </p:tav>
                                            <p:tav tm="100000">
                                              <p:val>
                                                <p:strVal val="#ppt_w"/>
                                              </p:val>
                                            </p:tav>
                                          </p:tavLst>
                                        </p:anim>
                                        <p:anim calcmode="lin" valueType="num">
                                          <p:cBhvr>
                                            <p:cTn dur="250" fill="hold" id="103"/>
                                            <p:tgtEl>
                                              <p:spTgt spid="51"/>
                                            </p:tgtEl>
                                            <p:attrNameLst>
                                              <p:attrName>ppt_h</p:attrName>
                                            </p:attrNameLst>
                                          </p:cBhvr>
                                          <p:tavLst>
                                            <p:tav tm="0">
                                              <p:val>
                                                <p:fltVal val="0"/>
                                              </p:val>
                                            </p:tav>
                                            <p:tav tm="100000">
                                              <p:val>
                                                <p:strVal val="#ppt_h"/>
                                              </p:val>
                                            </p:tav>
                                          </p:tavLst>
                                        </p:anim>
                                        <p:animEffect filter="fade" transition="in">
                                          <p:cBhvr>
                                            <p:cTn dur="250" id="104"/>
                                            <p:tgtEl>
                                              <p:spTgt spid="51"/>
                                            </p:tgtEl>
                                          </p:cBhvr>
                                        </p:animEffect>
                                      </p:childTnLst>
                                    </p:cTn>
                                  </p:par>
                                  <p:par>
                                    <p:cTn fill="hold" id="105" nodeType="withEffect" presetClass="entr" presetID="53" presetSubtype="16">
                                      <p:stCondLst>
                                        <p:cond delay="0"/>
                                      </p:stCondLst>
                                      <p:childTnLst>
                                        <p:set>
                                          <p:cBhvr>
                                            <p:cTn dur="1" fill="hold" id="106">
                                              <p:stCondLst>
                                                <p:cond delay="0"/>
                                              </p:stCondLst>
                                            </p:cTn>
                                            <p:tgtEl>
                                              <p:spTgt spid="52"/>
                                            </p:tgtEl>
                                            <p:attrNameLst>
                                              <p:attrName>style.visibility</p:attrName>
                                            </p:attrNameLst>
                                          </p:cBhvr>
                                          <p:to>
                                            <p:strVal val="visible"/>
                                          </p:to>
                                        </p:set>
                                        <p:anim calcmode="lin" valueType="num">
                                          <p:cBhvr>
                                            <p:cTn dur="250" fill="hold" id="107"/>
                                            <p:tgtEl>
                                              <p:spTgt spid="52"/>
                                            </p:tgtEl>
                                            <p:attrNameLst>
                                              <p:attrName>ppt_w</p:attrName>
                                            </p:attrNameLst>
                                          </p:cBhvr>
                                          <p:tavLst>
                                            <p:tav tm="0">
                                              <p:val>
                                                <p:fltVal val="0"/>
                                              </p:val>
                                            </p:tav>
                                            <p:tav tm="100000">
                                              <p:val>
                                                <p:strVal val="#ppt_w"/>
                                              </p:val>
                                            </p:tav>
                                          </p:tavLst>
                                        </p:anim>
                                        <p:anim calcmode="lin" valueType="num">
                                          <p:cBhvr>
                                            <p:cTn dur="250" fill="hold" id="108"/>
                                            <p:tgtEl>
                                              <p:spTgt spid="52"/>
                                            </p:tgtEl>
                                            <p:attrNameLst>
                                              <p:attrName>ppt_h</p:attrName>
                                            </p:attrNameLst>
                                          </p:cBhvr>
                                          <p:tavLst>
                                            <p:tav tm="0">
                                              <p:val>
                                                <p:fltVal val="0"/>
                                              </p:val>
                                            </p:tav>
                                            <p:tav tm="100000">
                                              <p:val>
                                                <p:strVal val="#ppt_h"/>
                                              </p:val>
                                            </p:tav>
                                          </p:tavLst>
                                        </p:anim>
                                        <p:animEffect filter="fade" transition="in">
                                          <p:cBhvr>
                                            <p:cTn dur="250" id="109"/>
                                            <p:tgtEl>
                                              <p:spTgt spid="52"/>
                                            </p:tgtEl>
                                          </p:cBhvr>
                                        </p:animEffect>
                                      </p:childTnLst>
                                    </p:cTn>
                                  </p:par>
                                  <p:par>
                                    <p:cTn fill="hold" id="110" nodeType="withEffect" presetClass="entr" presetID="53" presetSubtype="16">
                                      <p:stCondLst>
                                        <p:cond delay="0"/>
                                      </p:stCondLst>
                                      <p:childTnLst>
                                        <p:set>
                                          <p:cBhvr>
                                            <p:cTn dur="1" fill="hold" id="111">
                                              <p:stCondLst>
                                                <p:cond delay="0"/>
                                              </p:stCondLst>
                                            </p:cTn>
                                            <p:tgtEl>
                                              <p:spTgt spid="59"/>
                                            </p:tgtEl>
                                            <p:attrNameLst>
                                              <p:attrName>style.visibility</p:attrName>
                                            </p:attrNameLst>
                                          </p:cBhvr>
                                          <p:to>
                                            <p:strVal val="visible"/>
                                          </p:to>
                                        </p:set>
                                        <p:anim calcmode="lin" valueType="num">
                                          <p:cBhvr>
                                            <p:cTn dur="250" fill="hold" id="112"/>
                                            <p:tgtEl>
                                              <p:spTgt spid="59"/>
                                            </p:tgtEl>
                                            <p:attrNameLst>
                                              <p:attrName>ppt_w</p:attrName>
                                            </p:attrNameLst>
                                          </p:cBhvr>
                                          <p:tavLst>
                                            <p:tav tm="0">
                                              <p:val>
                                                <p:fltVal val="0"/>
                                              </p:val>
                                            </p:tav>
                                            <p:tav tm="100000">
                                              <p:val>
                                                <p:strVal val="#ppt_w"/>
                                              </p:val>
                                            </p:tav>
                                          </p:tavLst>
                                        </p:anim>
                                        <p:anim calcmode="lin" valueType="num">
                                          <p:cBhvr>
                                            <p:cTn dur="250" fill="hold" id="113"/>
                                            <p:tgtEl>
                                              <p:spTgt spid="59"/>
                                            </p:tgtEl>
                                            <p:attrNameLst>
                                              <p:attrName>ppt_h</p:attrName>
                                            </p:attrNameLst>
                                          </p:cBhvr>
                                          <p:tavLst>
                                            <p:tav tm="0">
                                              <p:val>
                                                <p:fltVal val="0"/>
                                              </p:val>
                                            </p:tav>
                                            <p:tav tm="100000">
                                              <p:val>
                                                <p:strVal val="#ppt_h"/>
                                              </p:val>
                                            </p:tav>
                                          </p:tavLst>
                                        </p:anim>
                                        <p:animEffect filter="fade" transition="in">
                                          <p:cBhvr>
                                            <p:cTn dur="250" id="114"/>
                                            <p:tgtEl>
                                              <p:spTgt spid="59"/>
                                            </p:tgtEl>
                                          </p:cBhvr>
                                        </p:animEffect>
                                      </p:childTnLst>
                                    </p:cTn>
                                  </p:par>
                                </p:childTnLst>
                              </p:cTn>
                            </p:par>
                          </p:childTnLst>
                        </p:cTn>
                      </p:par>
                      <p:par>
                        <p:cTn fill="hold" id="115">
                          <p:stCondLst>
                            <p:cond delay="indefinite"/>
                          </p:stCondLst>
                          <p:childTnLst>
                            <p:par>
                              <p:cTn fill="hold" id="116">
                                <p:stCondLst>
                                  <p:cond delay="0"/>
                                </p:stCondLst>
                                <p:childTnLst>
                                  <p:par>
                                    <p:cTn accel="50000" decel="50000" fill="hold" id="117" nodeType="clickEffect" presetClass="path" presetID="43" presetSubtype="0">
                                      <p:stCondLst>
                                        <p:cond delay="0"/>
                                      </p:stCondLst>
                                      <p:childTnLst>
                                        <p:animMotion origin="layout" path="M -4.16667E-7 2.96296E-6 L -0.07982 2.96296E-6 C -0.11562 2.96296E-6 -0.15963 -0.04746 -0.15963 -0.08588 L -0.15963 -0.17153 " pathEditMode="relative" ptsTypes="AAAA" rAng="0">
                                          <p:cBhvr>
                                            <p:cTn dur="500" fill="hold" id="118"/>
                                            <p:tgtEl>
                                              <p:spTgt spid="52"/>
                                            </p:tgtEl>
                                            <p:attrNameLst>
                                              <p:attrName>ppt_x</p:attrName>
                                              <p:attrName>ppt_y</p:attrName>
                                            </p:attrNameLst>
                                          </p:cBhvr>
                                          <p:rCtr x="-7982" y="-8588"/>
                                        </p:animMotion>
                                      </p:childTnLst>
                                    </p:cTn>
                                  </p:par>
                                </p:childTnLst>
                              </p:cTn>
                            </p:par>
                            <p:par>
                              <p:cTn fill="hold" id="119">
                                <p:stCondLst>
                                  <p:cond delay="500"/>
                                </p:stCondLst>
                                <p:childTnLst>
                                  <p:par>
                                    <p:cTn fill="hold" id="120" nodeType="afterEffect" presetClass="exit" presetID="42" presetSubtype="0">
                                      <p:stCondLst>
                                        <p:cond delay="0"/>
                                      </p:stCondLst>
                                      <p:childTnLst>
                                        <p:animEffect filter="fade" transition="out">
                                          <p:cBhvr>
                                            <p:cTn dur="250" id="121"/>
                                            <p:tgtEl>
                                              <p:spTgt spid="52"/>
                                            </p:tgtEl>
                                          </p:cBhvr>
                                        </p:animEffect>
                                        <p:anim calcmode="lin" valueType="num">
                                          <p:cBhvr>
                                            <p:cTn dur="250" id="122"/>
                                            <p:tgtEl>
                                              <p:spTgt spid="52"/>
                                            </p:tgtEl>
                                            <p:attrNameLst>
                                              <p:attrName>ppt_x</p:attrName>
                                            </p:attrNameLst>
                                          </p:cBhvr>
                                          <p:tavLst>
                                            <p:tav tm="0">
                                              <p:val>
                                                <p:strVal val="ppt_x"/>
                                              </p:val>
                                            </p:tav>
                                            <p:tav tm="100000">
                                              <p:val>
                                                <p:strVal val="ppt_x"/>
                                              </p:val>
                                            </p:tav>
                                          </p:tavLst>
                                        </p:anim>
                                        <p:anim calcmode="lin" valueType="num">
                                          <p:cBhvr>
                                            <p:cTn dur="250" id="123"/>
                                            <p:tgtEl>
                                              <p:spTgt spid="52"/>
                                            </p:tgtEl>
                                            <p:attrNameLst>
                                              <p:attrName>ppt_y</p:attrName>
                                            </p:attrNameLst>
                                          </p:cBhvr>
                                          <p:tavLst>
                                            <p:tav tm="0">
                                              <p:val>
                                                <p:strVal val="ppt_y"/>
                                              </p:val>
                                            </p:tav>
                                            <p:tav tm="100000">
                                              <p:val>
                                                <p:strVal val="ppt_y+.1"/>
                                              </p:val>
                                            </p:tav>
                                          </p:tavLst>
                                        </p:anim>
                                        <p:set>
                                          <p:cBhvr>
                                            <p:cTn dur="1" fill="hold" id="124">
                                              <p:stCondLst>
                                                <p:cond delay="249"/>
                                              </p:stCondLst>
                                            </p:cTn>
                                            <p:tgtEl>
                                              <p:spTgt spid="52"/>
                                            </p:tgtEl>
                                            <p:attrNameLst>
                                              <p:attrName>style.visibility</p:attrName>
                                            </p:attrNameLst>
                                          </p:cBhvr>
                                          <p:to>
                                            <p:strVal val="hidden"/>
                                          </p:to>
                                        </p:set>
                                      </p:childTnLst>
                                    </p:cTn>
                                  </p:par>
                                </p:childTnLst>
                              </p:cTn>
                            </p:par>
                            <p:par>
                              <p:cTn fill="hold" id="125">
                                <p:stCondLst>
                                  <p:cond delay="750"/>
                                </p:stCondLst>
                                <p:childTnLst>
                                  <p:par>
                                    <p:cTn accel="50000" decel="50000" fill="hold" id="126" nodeType="afterEffect" presetClass="path" presetID="35" presetSubtype="0">
                                      <p:stCondLst>
                                        <p:cond delay="0"/>
                                      </p:stCondLst>
                                      <p:childTnLst>
                                        <p:animMotion origin="layout" path="M -4.375E-6 -4.44444E-6 L -0.22708 -0.00277 " pathEditMode="relative" ptsTypes="AA" rAng="0">
                                          <p:cBhvr>
                                            <p:cTn dur="500" fill="hold" id="127"/>
                                            <p:tgtEl>
                                              <p:spTgt spid="51"/>
                                            </p:tgtEl>
                                            <p:attrNameLst>
                                              <p:attrName>ppt_x</p:attrName>
                                              <p:attrName>ppt_y</p:attrName>
                                            </p:attrNameLst>
                                          </p:cBhvr>
                                          <p:rCtr x="-11354" y="-139"/>
                                        </p:animMotion>
                                      </p:childTnLst>
                                    </p:cTn>
                                  </p:par>
                                </p:childTnLst>
                              </p:cTn>
                            </p:par>
                            <p:par>
                              <p:cTn fill="hold" id="128">
                                <p:stCondLst>
                                  <p:cond delay="1250"/>
                                </p:stCondLst>
                                <p:childTnLst>
                                  <p:par>
                                    <p:cTn fill="hold" id="129" nodeType="afterEffect" presetClass="exit" presetID="42" presetSubtype="0">
                                      <p:stCondLst>
                                        <p:cond delay="0"/>
                                      </p:stCondLst>
                                      <p:childTnLst>
                                        <p:animEffect filter="fade" transition="out">
                                          <p:cBhvr>
                                            <p:cTn dur="250" id="130"/>
                                            <p:tgtEl>
                                              <p:spTgt spid="51"/>
                                            </p:tgtEl>
                                          </p:cBhvr>
                                        </p:animEffect>
                                        <p:anim calcmode="lin" valueType="num">
                                          <p:cBhvr>
                                            <p:cTn dur="250" id="131"/>
                                            <p:tgtEl>
                                              <p:spTgt spid="51"/>
                                            </p:tgtEl>
                                            <p:attrNameLst>
                                              <p:attrName>ppt_x</p:attrName>
                                            </p:attrNameLst>
                                          </p:cBhvr>
                                          <p:tavLst>
                                            <p:tav tm="0">
                                              <p:val>
                                                <p:strVal val="ppt_x"/>
                                              </p:val>
                                            </p:tav>
                                            <p:tav tm="100000">
                                              <p:val>
                                                <p:strVal val="ppt_x"/>
                                              </p:val>
                                            </p:tav>
                                          </p:tavLst>
                                        </p:anim>
                                        <p:anim calcmode="lin" valueType="num">
                                          <p:cBhvr>
                                            <p:cTn dur="250" id="132"/>
                                            <p:tgtEl>
                                              <p:spTgt spid="51"/>
                                            </p:tgtEl>
                                            <p:attrNameLst>
                                              <p:attrName>ppt_y</p:attrName>
                                            </p:attrNameLst>
                                          </p:cBhvr>
                                          <p:tavLst>
                                            <p:tav tm="0">
                                              <p:val>
                                                <p:strVal val="ppt_y"/>
                                              </p:val>
                                            </p:tav>
                                            <p:tav tm="100000">
                                              <p:val>
                                                <p:strVal val="ppt_y+.1"/>
                                              </p:val>
                                            </p:tav>
                                          </p:tavLst>
                                        </p:anim>
                                        <p:set>
                                          <p:cBhvr>
                                            <p:cTn dur="1" fill="hold" id="133">
                                              <p:stCondLst>
                                                <p:cond delay="249"/>
                                              </p:stCondLst>
                                            </p:cTn>
                                            <p:tgtEl>
                                              <p:spTgt spid="51"/>
                                            </p:tgtEl>
                                            <p:attrNameLst>
                                              <p:attrName>style.visibility</p:attrName>
                                            </p:attrNameLst>
                                          </p:cBhvr>
                                          <p:to>
                                            <p:strVal val="hidden"/>
                                          </p:to>
                                        </p:set>
                                      </p:childTnLst>
                                    </p:cTn>
                                  </p:par>
                                </p:childTnLst>
                              </p:cTn>
                            </p:par>
                            <p:par>
                              <p:cTn fill="hold" id="134">
                                <p:stCondLst>
                                  <p:cond delay="1500"/>
                                </p:stCondLst>
                                <p:childTnLst>
                                  <p:par>
                                    <p:cTn accel="50000" decel="50000" fill="hold" id="135" nodeType="afterEffect" presetClass="path" presetID="50" presetSubtype="0">
                                      <p:stCondLst>
                                        <p:cond delay="0"/>
                                      </p:stCondLst>
                                      <p:childTnLst>
                                        <p:animMotion origin="layout" path="M -4.79167E-6 -3.7037E-7 L -0.08658 -3.7037E-7 C -0.12539 -3.7037E-7 -0.17317 0.04028 -0.17317 0.07292 L -0.17317 0.14607 " pathEditMode="relative" ptsTypes="AAAA" rAng="0">
                                          <p:cBhvr>
                                            <p:cTn dur="500" fill="hold" id="136"/>
                                            <p:tgtEl>
                                              <p:spTgt spid="50"/>
                                            </p:tgtEl>
                                            <p:attrNameLst>
                                              <p:attrName>ppt_x</p:attrName>
                                              <p:attrName>ppt_y</p:attrName>
                                            </p:attrNameLst>
                                          </p:cBhvr>
                                          <p:rCtr x="-8659" y="7292"/>
                                        </p:animMotion>
                                      </p:childTnLst>
                                    </p:cTn>
                                  </p:par>
                                </p:childTnLst>
                              </p:cTn>
                            </p:par>
                            <p:par>
                              <p:cTn fill="hold" id="137">
                                <p:stCondLst>
                                  <p:cond delay="2000"/>
                                </p:stCondLst>
                                <p:childTnLst>
                                  <p:par>
                                    <p:cTn fill="hold" id="138" nodeType="afterEffect" presetClass="exit" presetID="42" presetSubtype="0">
                                      <p:stCondLst>
                                        <p:cond delay="0"/>
                                      </p:stCondLst>
                                      <p:childTnLst>
                                        <p:animEffect filter="fade" transition="out">
                                          <p:cBhvr>
                                            <p:cTn dur="250" id="139"/>
                                            <p:tgtEl>
                                              <p:spTgt spid="50"/>
                                            </p:tgtEl>
                                          </p:cBhvr>
                                        </p:animEffect>
                                        <p:anim calcmode="lin" valueType="num">
                                          <p:cBhvr>
                                            <p:cTn dur="250" id="140"/>
                                            <p:tgtEl>
                                              <p:spTgt spid="50"/>
                                            </p:tgtEl>
                                            <p:attrNameLst>
                                              <p:attrName>ppt_x</p:attrName>
                                            </p:attrNameLst>
                                          </p:cBhvr>
                                          <p:tavLst>
                                            <p:tav tm="0">
                                              <p:val>
                                                <p:strVal val="ppt_x"/>
                                              </p:val>
                                            </p:tav>
                                            <p:tav tm="100000">
                                              <p:val>
                                                <p:strVal val="ppt_x"/>
                                              </p:val>
                                            </p:tav>
                                          </p:tavLst>
                                        </p:anim>
                                        <p:anim calcmode="lin" valueType="num">
                                          <p:cBhvr>
                                            <p:cTn dur="250" id="141"/>
                                            <p:tgtEl>
                                              <p:spTgt spid="50"/>
                                            </p:tgtEl>
                                            <p:attrNameLst>
                                              <p:attrName>ppt_y</p:attrName>
                                            </p:attrNameLst>
                                          </p:cBhvr>
                                          <p:tavLst>
                                            <p:tav tm="0">
                                              <p:val>
                                                <p:strVal val="ppt_y"/>
                                              </p:val>
                                            </p:tav>
                                            <p:tav tm="100000">
                                              <p:val>
                                                <p:strVal val="ppt_y+.1"/>
                                              </p:val>
                                            </p:tav>
                                          </p:tavLst>
                                        </p:anim>
                                        <p:set>
                                          <p:cBhvr>
                                            <p:cTn dur="1" fill="hold" id="142">
                                              <p:stCondLst>
                                                <p:cond delay="249"/>
                                              </p:stCondLst>
                                            </p:cTn>
                                            <p:tgtEl>
                                              <p:spTgt spid="50"/>
                                            </p:tgtEl>
                                            <p:attrNameLst>
                                              <p:attrName>style.visibility</p:attrName>
                                            </p:attrNameLst>
                                          </p:cBhvr>
                                          <p:to>
                                            <p:strVal val="hidden"/>
                                          </p:to>
                                        </p:set>
                                      </p:childTnLst>
                                    </p:cTn>
                                  </p:par>
                                </p:childTnLst>
                              </p:cTn>
                            </p:par>
                            <p:par>
                              <p:cTn fill="hold" id="143">
                                <p:stCondLst>
                                  <p:cond delay="2250"/>
                                </p:stCondLst>
                                <p:childTnLst>
                                  <p:par>
                                    <p:cTn accel="50000" decel="50000" fill="hold" id="144" nodeType="afterEffect" presetClass="path" presetID="43" presetSubtype="0">
                                      <p:stCondLst>
                                        <p:cond delay="0"/>
                                      </p:stCondLst>
                                      <p:childTnLst>
                                        <p:animMotion origin="layout" path="M 2.29167E-6 1.85185E-6 L 0.08424 1.85185E-6 C 0.12187 1.85185E-6 0.16849 -0.03982 0.16849 -0.07199 L 0.16849 -0.14375 " pathEditMode="relative" ptsTypes="AAAA" rAng="0">
                                          <p:cBhvr>
                                            <p:cTn dur="500" fill="hold" id="145"/>
                                            <p:tgtEl>
                                              <p:spTgt spid="59"/>
                                            </p:tgtEl>
                                            <p:attrNameLst>
                                              <p:attrName>ppt_x</p:attrName>
                                              <p:attrName>ppt_y</p:attrName>
                                            </p:attrNameLst>
                                          </p:cBhvr>
                                          <p:rCtr x="8424" y="-7199"/>
                                        </p:animMotion>
                                      </p:childTnLst>
                                    </p:cTn>
                                  </p:par>
                                </p:childTnLst>
                              </p:cTn>
                            </p:par>
                            <p:par>
                              <p:cTn fill="hold" id="146">
                                <p:stCondLst>
                                  <p:cond delay="2750"/>
                                </p:stCondLst>
                                <p:childTnLst>
                                  <p:par>
                                    <p:cTn fill="hold" id="147" nodeType="afterEffect" presetClass="exit" presetID="42" presetSubtype="0">
                                      <p:stCondLst>
                                        <p:cond delay="0"/>
                                      </p:stCondLst>
                                      <p:childTnLst>
                                        <p:animEffect filter="fade" transition="out">
                                          <p:cBhvr>
                                            <p:cTn dur="250" id="148"/>
                                            <p:tgtEl>
                                              <p:spTgt spid="59"/>
                                            </p:tgtEl>
                                          </p:cBhvr>
                                        </p:animEffect>
                                        <p:anim calcmode="lin" valueType="num">
                                          <p:cBhvr>
                                            <p:cTn dur="250" id="149"/>
                                            <p:tgtEl>
                                              <p:spTgt spid="59"/>
                                            </p:tgtEl>
                                            <p:attrNameLst>
                                              <p:attrName>ppt_x</p:attrName>
                                            </p:attrNameLst>
                                          </p:cBhvr>
                                          <p:tavLst>
                                            <p:tav tm="0">
                                              <p:val>
                                                <p:strVal val="ppt_x"/>
                                              </p:val>
                                            </p:tav>
                                            <p:tav tm="100000">
                                              <p:val>
                                                <p:strVal val="ppt_x"/>
                                              </p:val>
                                            </p:tav>
                                          </p:tavLst>
                                        </p:anim>
                                        <p:anim calcmode="lin" valueType="num">
                                          <p:cBhvr>
                                            <p:cTn dur="250" id="150"/>
                                            <p:tgtEl>
                                              <p:spTgt spid="59"/>
                                            </p:tgtEl>
                                            <p:attrNameLst>
                                              <p:attrName>ppt_y</p:attrName>
                                            </p:attrNameLst>
                                          </p:cBhvr>
                                          <p:tavLst>
                                            <p:tav tm="0">
                                              <p:val>
                                                <p:strVal val="ppt_y"/>
                                              </p:val>
                                            </p:tav>
                                            <p:tav tm="100000">
                                              <p:val>
                                                <p:strVal val="ppt_y+.1"/>
                                              </p:val>
                                            </p:tav>
                                          </p:tavLst>
                                        </p:anim>
                                        <p:set>
                                          <p:cBhvr>
                                            <p:cTn dur="1" fill="hold" id="151">
                                              <p:stCondLst>
                                                <p:cond delay="249"/>
                                              </p:stCondLst>
                                            </p:cTn>
                                            <p:tgtEl>
                                              <p:spTgt spid="59"/>
                                            </p:tgtEl>
                                            <p:attrNameLst>
                                              <p:attrName>style.visibility</p:attrName>
                                            </p:attrNameLst>
                                          </p:cBhvr>
                                          <p:to>
                                            <p:strVal val="hidden"/>
                                          </p:to>
                                        </p:set>
                                      </p:childTnLst>
                                    </p:cTn>
                                  </p:par>
                                </p:childTnLst>
                              </p:cTn>
                            </p:par>
                            <p:par>
                              <p:cTn fill="hold" id="152">
                                <p:stCondLst>
                                  <p:cond delay="3000"/>
                                </p:stCondLst>
                                <p:childTnLst>
                                  <p:par>
                                    <p:cTn accel="50000" decel="50000" fill="hold" id="153" nodeType="afterEffect" presetClass="path" presetID="63" presetSubtype="0">
                                      <p:stCondLst>
                                        <p:cond delay="0"/>
                                      </p:stCondLst>
                                      <p:childTnLst>
                                        <p:animMotion origin="layout" path="M 5E-6 4.07407E-6 L 0.25001 4.07407E-6 " pathEditMode="relative" ptsTypes="AA" rAng="0">
                                          <p:cBhvr>
                                            <p:cTn dur="500" fill="hold" id="154"/>
                                            <p:tgtEl>
                                              <p:spTgt spid="44"/>
                                            </p:tgtEl>
                                            <p:attrNameLst>
                                              <p:attrName>ppt_x</p:attrName>
                                              <p:attrName>ppt_y</p:attrName>
                                            </p:attrNameLst>
                                          </p:cBhvr>
                                          <p:rCtr x="12500" y="0"/>
                                        </p:animMotion>
                                      </p:childTnLst>
                                    </p:cTn>
                                  </p:par>
                                </p:childTnLst>
                              </p:cTn>
                            </p:par>
                            <p:par>
                              <p:cTn fill="hold" id="155">
                                <p:stCondLst>
                                  <p:cond delay="3500"/>
                                </p:stCondLst>
                                <p:childTnLst>
                                  <p:par>
                                    <p:cTn fill="hold" id="156" nodeType="afterEffect" presetClass="exit" presetID="42" presetSubtype="0">
                                      <p:stCondLst>
                                        <p:cond delay="0"/>
                                      </p:stCondLst>
                                      <p:childTnLst>
                                        <p:animEffect filter="fade" transition="out">
                                          <p:cBhvr>
                                            <p:cTn dur="250" id="157"/>
                                            <p:tgtEl>
                                              <p:spTgt spid="44"/>
                                            </p:tgtEl>
                                          </p:cBhvr>
                                        </p:animEffect>
                                        <p:anim calcmode="lin" valueType="num">
                                          <p:cBhvr>
                                            <p:cTn dur="250" id="158"/>
                                            <p:tgtEl>
                                              <p:spTgt spid="44"/>
                                            </p:tgtEl>
                                            <p:attrNameLst>
                                              <p:attrName>ppt_x</p:attrName>
                                            </p:attrNameLst>
                                          </p:cBhvr>
                                          <p:tavLst>
                                            <p:tav tm="0">
                                              <p:val>
                                                <p:strVal val="ppt_x"/>
                                              </p:val>
                                            </p:tav>
                                            <p:tav tm="100000">
                                              <p:val>
                                                <p:strVal val="ppt_x"/>
                                              </p:val>
                                            </p:tav>
                                          </p:tavLst>
                                        </p:anim>
                                        <p:anim calcmode="lin" valueType="num">
                                          <p:cBhvr>
                                            <p:cTn dur="250" id="159"/>
                                            <p:tgtEl>
                                              <p:spTgt spid="44"/>
                                            </p:tgtEl>
                                            <p:attrNameLst>
                                              <p:attrName>ppt_y</p:attrName>
                                            </p:attrNameLst>
                                          </p:cBhvr>
                                          <p:tavLst>
                                            <p:tav tm="0">
                                              <p:val>
                                                <p:strVal val="ppt_y"/>
                                              </p:val>
                                            </p:tav>
                                            <p:tav tm="100000">
                                              <p:val>
                                                <p:strVal val="ppt_y+.1"/>
                                              </p:val>
                                            </p:tav>
                                          </p:tavLst>
                                        </p:anim>
                                        <p:set>
                                          <p:cBhvr>
                                            <p:cTn dur="1" fill="hold" id="160">
                                              <p:stCondLst>
                                                <p:cond delay="249"/>
                                              </p:stCondLst>
                                            </p:cTn>
                                            <p:tgtEl>
                                              <p:spTgt spid="44"/>
                                            </p:tgtEl>
                                            <p:attrNameLst>
                                              <p:attrName>style.visibility</p:attrName>
                                            </p:attrNameLst>
                                          </p:cBhvr>
                                          <p:to>
                                            <p:strVal val="hidden"/>
                                          </p:to>
                                        </p:set>
                                      </p:childTnLst>
                                    </p:cTn>
                                  </p:par>
                                </p:childTnLst>
                              </p:cTn>
                            </p:par>
                            <p:par>
                              <p:cTn fill="hold" id="161">
                                <p:stCondLst>
                                  <p:cond delay="3750"/>
                                </p:stCondLst>
                                <p:childTnLst>
                                  <p:par>
                                    <p:cTn accel="50000" decel="50000" fill="hold" id="162" nodeType="afterEffect" presetClass="path" presetID="50" presetSubtype="0">
                                      <p:stCondLst>
                                        <p:cond delay="0"/>
                                      </p:stCondLst>
                                      <p:childTnLst>
                                        <p:animMotion origin="layout" path="M 1.875E-6 -1.85185E-6 L 0.08034 -1.85185E-6 C 0.1164 -1.85185E-6 0.16081 0.0581 0.16081 0.10556 L 0.16081 0.21111 " pathEditMode="relative" ptsTypes="AAAA" rAng="0">
                                          <p:cBhvr>
                                            <p:cTn dur="500" fill="hold" id="163"/>
                                            <p:tgtEl>
                                              <p:spTgt spid="45"/>
                                            </p:tgtEl>
                                            <p:attrNameLst>
                                              <p:attrName>ppt_x</p:attrName>
                                              <p:attrName>ppt_y</p:attrName>
                                            </p:attrNameLst>
                                          </p:cBhvr>
                                          <p:rCtr x="8034" y="10556"/>
                                        </p:animMotion>
                                      </p:childTnLst>
                                    </p:cTn>
                                  </p:par>
                                </p:childTnLst>
                              </p:cTn>
                            </p:par>
                            <p:par>
                              <p:cTn fill="hold" id="164">
                                <p:stCondLst>
                                  <p:cond delay="4250"/>
                                </p:stCondLst>
                                <p:childTnLst>
                                  <p:par>
                                    <p:cTn fill="hold" id="165" nodeType="afterEffect" presetClass="exit" presetID="42" presetSubtype="0">
                                      <p:stCondLst>
                                        <p:cond delay="0"/>
                                      </p:stCondLst>
                                      <p:childTnLst>
                                        <p:animEffect filter="fade" transition="out">
                                          <p:cBhvr>
                                            <p:cTn dur="250" id="166"/>
                                            <p:tgtEl>
                                              <p:spTgt spid="45"/>
                                            </p:tgtEl>
                                          </p:cBhvr>
                                        </p:animEffect>
                                        <p:anim calcmode="lin" valueType="num">
                                          <p:cBhvr>
                                            <p:cTn dur="250" id="167"/>
                                            <p:tgtEl>
                                              <p:spTgt spid="45"/>
                                            </p:tgtEl>
                                            <p:attrNameLst>
                                              <p:attrName>ppt_x</p:attrName>
                                            </p:attrNameLst>
                                          </p:cBhvr>
                                          <p:tavLst>
                                            <p:tav tm="0">
                                              <p:val>
                                                <p:strVal val="ppt_x"/>
                                              </p:val>
                                            </p:tav>
                                            <p:tav tm="100000">
                                              <p:val>
                                                <p:strVal val="ppt_x"/>
                                              </p:val>
                                            </p:tav>
                                          </p:tavLst>
                                        </p:anim>
                                        <p:anim calcmode="lin" valueType="num">
                                          <p:cBhvr>
                                            <p:cTn dur="250" id="168"/>
                                            <p:tgtEl>
                                              <p:spTgt spid="45"/>
                                            </p:tgtEl>
                                            <p:attrNameLst>
                                              <p:attrName>ppt_y</p:attrName>
                                            </p:attrNameLst>
                                          </p:cBhvr>
                                          <p:tavLst>
                                            <p:tav tm="0">
                                              <p:val>
                                                <p:strVal val="ppt_y"/>
                                              </p:val>
                                            </p:tav>
                                            <p:tav tm="100000">
                                              <p:val>
                                                <p:strVal val="ppt_y+.1"/>
                                              </p:val>
                                            </p:tav>
                                          </p:tavLst>
                                        </p:anim>
                                        <p:set>
                                          <p:cBhvr>
                                            <p:cTn dur="1" fill="hold" id="169">
                                              <p:stCondLst>
                                                <p:cond delay="249"/>
                                              </p:stCondLst>
                                            </p:cTn>
                                            <p:tgtEl>
                                              <p:spTgt spid="45"/>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4"/>
          <p:bldP animBg="1" grpId="1" spid="4"/>
          <p:bldP animBg="1" grpId="0" spid="5"/>
          <p:bldP animBg="1" grpId="1" spid="5"/>
          <p:bldP grpId="0" spid="6"/>
          <p:bldP grpId="1" spid="6"/>
          <p:bldP grpId="0" spid="7"/>
          <p:bldP grpId="1" spid="7"/>
          <p:bldP grpId="0" spid="8"/>
          <p:bldP grpId="1" spid="8"/>
          <p:bldP animBg="1" grpId="0" spid="37"/>
          <p:bldP grpId="0" spid="38"/>
          <p:bldP grpId="0" spid="39"/>
          <p:bldP grpId="0" spid="40"/>
          <p:bldP animBg="1" grpId="0" spid="61"/>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ملخص</a:t>
            </a:r>
          </a:p>
        </p:txBody>
      </p:sp>
      <p:sp>
        <p:nvSpPr>
          <p:cNvPr id="5" name="Right Brace 4">
            <a:extLst>
              <a:ext uri="{FF2B5EF4-FFF2-40B4-BE49-F238E27FC236}">
                <a16:creationId xmlns:a16="http://schemas.microsoft.com/office/drawing/2014/main" id="{FA943C98-2636-4F12-9318-37F639D73238}"/>
              </a:ext>
            </a:extLst>
          </p:cNvPr>
          <p:cNvSpPr/>
          <p:nvPr/>
        </p:nvSpPr>
        <p:spPr>
          <a:xfrm>
            <a:off x="8061620" y="1832644"/>
            <a:ext cx="459730" cy="3470539"/>
          </a:xfrm>
          <a:prstGeom prst="rightBrace">
            <a:avLst>
              <a:gd fmla="val 48333" name="adj1"/>
              <a:gd fmla="val 50000" name="adj2"/>
            </a:avLst>
          </a:prstGeom>
          <a:ln cap="rnd" w="38100">
            <a:solidFill>
              <a:schemeClr val="tx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6" name="TextBox 5">
            <a:extLst>
              <a:ext uri="{FF2B5EF4-FFF2-40B4-BE49-F238E27FC236}">
                <a16:creationId xmlns:a16="http://schemas.microsoft.com/office/drawing/2014/main" id="{978A7F60-6E06-47B6-A15D-8BD9292120A4}"/>
              </a:ext>
            </a:extLst>
          </p:cNvPr>
          <p:cNvSpPr txBox="1"/>
          <p:nvPr/>
        </p:nvSpPr>
        <p:spPr>
          <a:xfrm>
            <a:off x="8643340" y="3301234"/>
            <a:ext cx="2221955" cy="461665"/>
          </a:xfrm>
          <a:prstGeom prst="rect">
            <a:avLst/>
          </a:prstGeom>
          <a:noFill/>
        </p:spPr>
        <p:txBody>
          <a:bodyPr rtlCol="0" wrap="square">
            <a:spAutoFit/>
          </a:bodyPr>
          <a:lstStyle/>
          <a:p txid="95ef9b145706b5e704da43d44d12d29a">
            <a:pPr algn="r" indent="-342900" marL="342900" rtl="1">
              <a:buClr>
                <a:srgbClr val="008CCF"/>
              </a:buClr>
              <a:buFont charset="0" panose="020B0604020202020204" pitchFamily="34" typeface="Arial"/>
              <a:buChar char="•"/>
            </a:pPr>
            <a:r>
              <a:rPr lang="es-ES" sz="2400"/>
              <a:t>سياق</a:t>
            </a:r>
          </a:p>
        </p:txBody>
      </p:sp>
      <p:sp>
        <p:nvSpPr>
          <p:cNvPr id="7" name="Rectangle: Rounded Corners 6">
            <a:extLst>
              <a:ext uri="{FF2B5EF4-FFF2-40B4-BE49-F238E27FC236}">
                <a16:creationId xmlns:a16="http://schemas.microsoft.com/office/drawing/2014/main" id="{42F4F831-DDEE-48A4-937C-389E34EDA2A6}"/>
              </a:ext>
            </a:extLst>
          </p:cNvPr>
          <p:cNvSpPr/>
          <p:nvPr/>
        </p:nvSpPr>
        <p:spPr>
          <a:xfrm>
            <a:off x="8799672" y="3254768"/>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
        <p:nvSpPr>
          <p:cNvPr id="8" name="TextBox 7">
            <a:extLst>
              <a:ext uri="{FF2B5EF4-FFF2-40B4-BE49-F238E27FC236}">
                <a16:creationId xmlns:a16="http://schemas.microsoft.com/office/drawing/2014/main" id="{6FA25F6D-B381-49F1-B067-862BB780E569}"/>
              </a:ext>
            </a:extLst>
          </p:cNvPr>
          <p:cNvSpPr txBox="1"/>
          <p:nvPr/>
        </p:nvSpPr>
        <p:spPr>
          <a:xfrm>
            <a:off x="8643340" y="3799329"/>
            <a:ext cx="2452389" cy="461665"/>
          </a:xfrm>
          <a:prstGeom prst="rect">
            <a:avLst/>
          </a:prstGeom>
          <a:noFill/>
        </p:spPr>
        <p:txBody>
          <a:bodyPr rtlCol="0" wrap="square">
            <a:spAutoFit/>
          </a:bodyPr>
          <a:lstStyle/>
          <a:p txid="85a0f387d72a9b66caa12bfd8ac6c340">
            <a:pPr algn="r" indent="-342900" marL="342900" rtl="1">
              <a:buClr>
                <a:srgbClr val="008CCF"/>
              </a:buClr>
              <a:buFont charset="0" panose="020B0604020202020204" pitchFamily="34" typeface="Arial"/>
              <a:buChar char="•"/>
            </a:pPr>
            <a:r>
              <a:rPr lang="es-ES" sz="2400"/>
              <a:t>تصنيف</a:t>
            </a:r>
          </a:p>
        </p:txBody>
      </p:sp>
      <p:sp>
        <p:nvSpPr>
          <p:cNvPr id="9" name="TextBox 8">
            <a:extLst>
              <a:ext uri="{FF2B5EF4-FFF2-40B4-BE49-F238E27FC236}">
                <a16:creationId xmlns:a16="http://schemas.microsoft.com/office/drawing/2014/main" id="{C63BAE04-3E21-413A-AE64-42392E70295C}"/>
              </a:ext>
            </a:extLst>
          </p:cNvPr>
          <p:cNvSpPr txBox="1"/>
          <p:nvPr/>
        </p:nvSpPr>
        <p:spPr>
          <a:xfrm>
            <a:off x="8643340" y="4297424"/>
            <a:ext cx="2103473" cy="461665"/>
          </a:xfrm>
          <a:prstGeom prst="rect">
            <a:avLst/>
          </a:prstGeom>
          <a:noFill/>
        </p:spPr>
        <p:txBody>
          <a:bodyPr rtlCol="0" wrap="square">
            <a:spAutoFit/>
          </a:bodyPr>
          <a:lstStyle/>
          <a:p txid="00f793adad91ec2e92647dbdcb1a6f3b">
            <a:pPr algn="r" indent="-342900" marL="342900" rtl="1">
              <a:buClr>
                <a:srgbClr val="008CCF"/>
              </a:buClr>
              <a:buFont charset="0" panose="020B0604020202020204" pitchFamily="34" typeface="Arial"/>
              <a:buChar char="•"/>
            </a:pPr>
            <a:r>
              <a:rPr lang="es-ES" sz="2400"/>
              <a:t>تحليل</a:t>
            </a:r>
          </a:p>
        </p:txBody>
      </p:sp>
      <p:sp>
        <p:nvSpPr>
          <p:cNvPr id="10" name="TextBox 9">
            <a:extLst>
              <a:ext uri="{FF2B5EF4-FFF2-40B4-BE49-F238E27FC236}">
                <a16:creationId xmlns:a16="http://schemas.microsoft.com/office/drawing/2014/main" id="{02140391-A62F-4F08-B537-0C48BEFDDD65}"/>
              </a:ext>
            </a:extLst>
          </p:cNvPr>
          <p:cNvSpPr txBox="1"/>
          <p:nvPr/>
        </p:nvSpPr>
        <p:spPr>
          <a:xfrm>
            <a:off x="8643340" y="4795519"/>
            <a:ext cx="2221955" cy="461665"/>
          </a:xfrm>
          <a:prstGeom prst="rect">
            <a:avLst/>
          </a:prstGeom>
          <a:noFill/>
        </p:spPr>
        <p:txBody>
          <a:bodyPr rtlCol="0" wrap="square">
            <a:spAutoFit/>
          </a:bodyPr>
          <a:lstStyle/>
          <a:p txid="de2dff9504053a1f60a7b7ae9704eb3e">
            <a:pPr algn="r" indent="-342900" marL="342900" rtl="1">
              <a:buClr>
                <a:srgbClr val="008CCF"/>
              </a:buClr>
              <a:buFont charset="0" panose="020B0604020202020204" pitchFamily="34" typeface="Arial"/>
              <a:buChar char="•"/>
            </a:pPr>
            <a:r>
              <a:rPr lang="es-ES" sz="2400"/>
              <a:t>تكامل</a:t>
            </a:r>
          </a:p>
        </p:txBody>
      </p:sp>
      <p:sp>
        <p:nvSpPr>
          <p:cNvPr id="11" name="Rectangle: Rounded Corners 10">
            <a:extLst>
              <a:ext uri="{FF2B5EF4-FFF2-40B4-BE49-F238E27FC236}">
                <a16:creationId xmlns:a16="http://schemas.microsoft.com/office/drawing/2014/main" id="{3149A8F1-4F57-414C-8109-0399C16EF324}"/>
              </a:ext>
            </a:extLst>
          </p:cNvPr>
          <p:cNvSpPr/>
          <p:nvPr/>
        </p:nvSpPr>
        <p:spPr>
          <a:xfrm>
            <a:off x="5406228" y="4795519"/>
            <a:ext cx="1941300"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12" name="Rectangle: Rounded Corners 11">
            <a:extLst>
              <a:ext uri="{FF2B5EF4-FFF2-40B4-BE49-F238E27FC236}">
                <a16:creationId xmlns:a16="http://schemas.microsoft.com/office/drawing/2014/main" id="{5C97C93D-BA38-4991-A99D-5633CC0B0E63}"/>
              </a:ext>
            </a:extLst>
          </p:cNvPr>
          <p:cNvSpPr/>
          <p:nvPr/>
        </p:nvSpPr>
        <p:spPr>
          <a:xfrm>
            <a:off x="5403695" y="3274251"/>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13" name="Rectangle: Rounded Corners 12">
            <a:extLst>
              <a:ext uri="{FF2B5EF4-FFF2-40B4-BE49-F238E27FC236}">
                <a16:creationId xmlns:a16="http://schemas.microsoft.com/office/drawing/2014/main" id="{8ADB3681-43BA-4CD9-AF3C-87014B342F8A}"/>
              </a:ext>
            </a:extLst>
          </p:cNvPr>
          <p:cNvSpPr/>
          <p:nvPr/>
        </p:nvSpPr>
        <p:spPr>
          <a:xfrm>
            <a:off x="5403695" y="1752983"/>
            <a:ext cx="1946366" cy="6492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4" name="TextBox 23">
            <a:extLst>
              <a:ext uri="{FF2B5EF4-FFF2-40B4-BE49-F238E27FC236}">
                <a16:creationId xmlns:a16="http://schemas.microsoft.com/office/drawing/2014/main" id="{E9866CE5-0ECF-40C8-AFB1-6045F34EB339}"/>
              </a:ext>
            </a:extLst>
          </p:cNvPr>
          <p:cNvSpPr txBox="1"/>
          <p:nvPr/>
        </p:nvSpPr>
        <p:spPr>
          <a:xfrm>
            <a:off x="1681403" y="1692366"/>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25" name="TextBox 24">
            <a:extLst>
              <a:ext uri="{FF2B5EF4-FFF2-40B4-BE49-F238E27FC236}">
                <a16:creationId xmlns:a16="http://schemas.microsoft.com/office/drawing/2014/main" id="{A0CAA28C-76DA-4196-B19A-2DF8BB2F4116}"/>
              </a:ext>
            </a:extLst>
          </p:cNvPr>
          <p:cNvSpPr txBox="1"/>
          <p:nvPr/>
        </p:nvSpPr>
        <p:spPr>
          <a:xfrm>
            <a:off x="1613626" y="3213122"/>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26" name="TextBox 25">
            <a:extLst>
              <a:ext uri="{FF2B5EF4-FFF2-40B4-BE49-F238E27FC236}">
                <a16:creationId xmlns:a16="http://schemas.microsoft.com/office/drawing/2014/main" id="{79C6BCC4-EDE1-488E-8C6A-2E75AEC144E3}"/>
              </a:ext>
            </a:extLst>
          </p:cNvPr>
          <p:cNvSpPr txBox="1"/>
          <p:nvPr/>
        </p:nvSpPr>
        <p:spPr>
          <a:xfrm>
            <a:off x="1613626" y="4701794"/>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27" name="TextBox 26">
            <a:extLst>
              <a:ext uri="{FF2B5EF4-FFF2-40B4-BE49-F238E27FC236}">
                <a16:creationId xmlns:a16="http://schemas.microsoft.com/office/drawing/2014/main" id="{D13B6234-B7E5-4EE8-BB5D-EC9577CF7FBC}"/>
              </a:ext>
            </a:extLst>
          </p:cNvPr>
          <p:cNvSpPr txBox="1"/>
          <p:nvPr/>
        </p:nvSpPr>
        <p:spPr>
          <a:xfrm>
            <a:off x="1763122" y="2427200"/>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28" name="TextBox 27">
            <a:extLst>
              <a:ext uri="{FF2B5EF4-FFF2-40B4-BE49-F238E27FC236}">
                <a16:creationId xmlns:a16="http://schemas.microsoft.com/office/drawing/2014/main" id="{BB9C4E8E-6B24-4F63-BBFF-0F4817578AAA}"/>
              </a:ext>
            </a:extLst>
          </p:cNvPr>
          <p:cNvSpPr txBox="1"/>
          <p:nvPr/>
        </p:nvSpPr>
        <p:spPr>
          <a:xfrm>
            <a:off x="1553067" y="4042029"/>
            <a:ext cx="2826427"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29" name="TextBox 28">
            <a:extLst>
              <a:ext uri="{FF2B5EF4-FFF2-40B4-BE49-F238E27FC236}">
                <a16:creationId xmlns:a16="http://schemas.microsoft.com/office/drawing/2014/main" id="{C6FA28A3-7569-4882-8A54-BF9098302484}"/>
              </a:ext>
            </a:extLst>
          </p:cNvPr>
          <p:cNvSpPr txBox="1"/>
          <p:nvPr/>
        </p:nvSpPr>
        <p:spPr>
          <a:xfrm>
            <a:off x="2282064" y="5428663"/>
            <a:ext cx="1324316"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30" name="Graphic 29">
            <a:extLst>
              <a:ext uri="{FF2B5EF4-FFF2-40B4-BE49-F238E27FC236}">
                <a16:creationId xmlns:a16="http://schemas.microsoft.com/office/drawing/2014/main" id="{DB3C9862-064B-4888-84BD-E033EDF2EA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82065" y="4393580"/>
            <a:ext cx="1324315" cy="1324315"/>
          </a:xfrm>
          <a:prstGeom prst="rect">
            <a:avLst/>
          </a:prstGeom>
        </p:spPr>
      </p:pic>
      <p:pic>
        <p:nvPicPr>
          <p:cNvPr id="31" name="Graphic 30">
            <a:extLst>
              <a:ext uri="{FF2B5EF4-FFF2-40B4-BE49-F238E27FC236}">
                <a16:creationId xmlns:a16="http://schemas.microsoft.com/office/drawing/2014/main" id="{30D0404C-19A6-47A5-AEEF-C82DD3F9C4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5917" y="2886227"/>
            <a:ext cx="1456610" cy="1456610"/>
          </a:xfrm>
          <a:prstGeom prst="rect">
            <a:avLst/>
          </a:prstGeom>
        </p:spPr>
      </p:pic>
      <p:pic>
        <p:nvPicPr>
          <p:cNvPr id="32" name="Graphic 31">
            <a:extLst>
              <a:ext uri="{FF2B5EF4-FFF2-40B4-BE49-F238E27FC236}">
                <a16:creationId xmlns:a16="http://schemas.microsoft.com/office/drawing/2014/main" id="{FC914012-BA92-412A-86F2-FD9EEE4C74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22256" y="1273176"/>
            <a:ext cx="1508100" cy="1514182"/>
          </a:xfrm>
          <a:prstGeom prst="rect">
            <a:avLst/>
          </a:prstGeom>
        </p:spPr>
      </p:pic>
      <p:cxnSp>
        <p:nvCxnSpPr>
          <p:cNvPr id="33" name="Straight Arrow Connector 32">
            <a:extLst>
              <a:ext uri="{FF2B5EF4-FFF2-40B4-BE49-F238E27FC236}">
                <a16:creationId xmlns:a16="http://schemas.microsoft.com/office/drawing/2014/main" id="{57AAB601-A250-48D2-8EA0-677A64F177AB}"/>
              </a:ext>
            </a:extLst>
          </p:cNvPr>
          <p:cNvCxnSpPr>
            <a:cxnSpLocks/>
          </p:cNvCxnSpPr>
          <p:nvPr/>
        </p:nvCxnSpPr>
        <p:spPr>
          <a:xfrm>
            <a:off x="4077195" y="204151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C92151-0221-4284-95EB-FE9917F25EF1}"/>
              </a:ext>
            </a:extLst>
          </p:cNvPr>
          <p:cNvCxnSpPr>
            <a:cxnSpLocks/>
          </p:cNvCxnSpPr>
          <p:nvPr/>
        </p:nvCxnSpPr>
        <p:spPr>
          <a:xfrm>
            <a:off x="4077195" y="3621504"/>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45BE6A0-DFDE-4A0F-BFE4-9C8A56176446}"/>
              </a:ext>
            </a:extLst>
          </p:cNvPr>
          <p:cNvCxnSpPr>
            <a:cxnSpLocks/>
          </p:cNvCxnSpPr>
          <p:nvPr/>
        </p:nvCxnSpPr>
        <p:spPr>
          <a:xfrm>
            <a:off x="4077195" y="515692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60988070"/>
      </p:ext>
    </p:extLst>
  </p:cSld>
  <p:clrMapOvr>
    <a:masterClrMapping/>
  </p:clrMapOvr>
  <mc:AlternateContent xmlns:mc="http://schemas.openxmlformats.org/markup-compatibility/2006">
    <mc:Choice xmlns:p14="http://schemas.microsoft.com/office/powerpoint/2010/main" Requires="p14">
      <p:transition advTm="35088" p14:dur="1250" spd="slow"/>
    </mc:Choice>
    <mc:Fallback>
      <p:transition advTm="3508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32"/>
                                        </p:tgtEl>
                                        <p:attrNameLst>
                                          <p:attrName>style.visibility</p:attrName>
                                        </p:attrNameLst>
                                      </p:cBhvr>
                                      <p:to>
                                        <p:strVal val="visible"/>
                                      </p:to>
                                    </p:set>
                                    <p:animEffect filter="fade" transition="in">
                                      <p:cBhvr>
                                        <p:cTn dur="500" id="10"/>
                                        <p:tgtEl>
                                          <p:spTgt spid="32"/>
                                        </p:tgtEl>
                                      </p:cBhvr>
                                    </p:animEffect>
                                  </p:childTnLst>
                                </p:cTn>
                              </p:par>
                            </p:childTnLst>
                          </p:cTn>
                        </p:par>
                        <p:par>
                          <p:cTn fill="hold" id="11">
                            <p:stCondLst>
                              <p:cond delay="500"/>
                            </p:stCondLst>
                            <p:childTnLst>
                              <p:par>
                                <p:cTn fill="hold" grpId="0" id="12" nodeType="afterEffect" presetClass="entr" presetID="10" presetSubtype="0">
                                  <p:stCondLst>
                                    <p:cond delay="0"/>
                                  </p:stCondLst>
                                  <p:childTnLst>
                                    <p:set>
                                      <p:cBhvr>
                                        <p:cTn dur="1" fill="hold" id="13">
                                          <p:stCondLst>
                                            <p:cond delay="0"/>
                                          </p:stCondLst>
                                        </p:cTn>
                                        <p:tgtEl>
                                          <p:spTgt spid="25"/>
                                        </p:tgtEl>
                                        <p:attrNameLst>
                                          <p:attrName>style.visibility</p:attrName>
                                        </p:attrNameLst>
                                      </p:cBhvr>
                                      <p:to>
                                        <p:strVal val="visible"/>
                                      </p:to>
                                    </p:set>
                                    <p:animEffect filter="fade" transition="in">
                                      <p:cBhvr>
                                        <p:cTn dur="500" id="14"/>
                                        <p:tgtEl>
                                          <p:spTgt spid="25"/>
                                        </p:tgtEl>
                                      </p:cBhvr>
                                    </p:animEffect>
                                  </p:childTnLst>
                                </p:cTn>
                              </p:par>
                              <p:par>
                                <p:cTn fill="hold" id="15" nodeType="withEffect" presetClass="entr" presetID="10" presetSubtype="0">
                                  <p:stCondLst>
                                    <p:cond delay="0"/>
                                  </p:stCondLst>
                                  <p:childTnLst>
                                    <p:set>
                                      <p:cBhvr>
                                        <p:cTn dur="1" fill="hold" id="16">
                                          <p:stCondLst>
                                            <p:cond delay="0"/>
                                          </p:stCondLst>
                                        </p:cTn>
                                        <p:tgtEl>
                                          <p:spTgt spid="31"/>
                                        </p:tgtEl>
                                        <p:attrNameLst>
                                          <p:attrName>style.visibility</p:attrName>
                                        </p:attrNameLst>
                                      </p:cBhvr>
                                      <p:to>
                                        <p:strVal val="visible"/>
                                      </p:to>
                                    </p:set>
                                    <p:animEffect filter="fade" transition="in">
                                      <p:cBhvr>
                                        <p:cTn dur="500" id="17"/>
                                        <p:tgtEl>
                                          <p:spTgt spid="31"/>
                                        </p:tgtEl>
                                      </p:cBhvr>
                                    </p:animEffect>
                                  </p:childTnLst>
                                </p:cTn>
                              </p:par>
                            </p:childTnLst>
                          </p:cTn>
                        </p:par>
                        <p:par>
                          <p:cTn fill="hold" id="18">
                            <p:stCondLst>
                              <p:cond delay="1000"/>
                            </p:stCondLst>
                            <p:childTnLst>
                              <p:par>
                                <p:cTn fill="hold" grpId="0" id="19" nodeType="afterEffect" presetClass="entr" presetID="10" presetSubtype="0">
                                  <p:stCondLst>
                                    <p:cond delay="0"/>
                                  </p:stCondLst>
                                  <p:childTnLst>
                                    <p:set>
                                      <p:cBhvr>
                                        <p:cTn dur="1" fill="hold" id="20">
                                          <p:stCondLst>
                                            <p:cond delay="0"/>
                                          </p:stCondLst>
                                        </p:cTn>
                                        <p:tgtEl>
                                          <p:spTgt spid="26"/>
                                        </p:tgtEl>
                                        <p:attrNameLst>
                                          <p:attrName>style.visibility</p:attrName>
                                        </p:attrNameLst>
                                      </p:cBhvr>
                                      <p:to>
                                        <p:strVal val="visible"/>
                                      </p:to>
                                    </p:set>
                                    <p:animEffect filter="fade" transition="in">
                                      <p:cBhvr>
                                        <p:cTn dur="500" id="21"/>
                                        <p:tgtEl>
                                          <p:spTgt spid="26"/>
                                        </p:tgtEl>
                                      </p:cBhvr>
                                    </p:animEffect>
                                  </p:childTnLst>
                                </p:cTn>
                              </p:par>
                              <p:par>
                                <p:cTn fill="hold" id="22" nodeType="withEffect" presetClass="entr" presetID="10" presetSubtype="0">
                                  <p:stCondLst>
                                    <p:cond delay="0"/>
                                  </p:stCondLst>
                                  <p:childTnLst>
                                    <p:set>
                                      <p:cBhvr>
                                        <p:cTn dur="1" fill="hold" id="23">
                                          <p:stCondLst>
                                            <p:cond delay="0"/>
                                          </p:stCondLst>
                                        </p:cTn>
                                        <p:tgtEl>
                                          <p:spTgt spid="30"/>
                                        </p:tgtEl>
                                        <p:attrNameLst>
                                          <p:attrName>style.visibility</p:attrName>
                                        </p:attrNameLst>
                                      </p:cBhvr>
                                      <p:to>
                                        <p:strVal val="visible"/>
                                      </p:to>
                                    </p:set>
                                    <p:animEffect filter="fade" transition="in">
                                      <p:cBhvr>
                                        <p:cTn dur="500" id="24"/>
                                        <p:tgtEl>
                                          <p:spTgt spid="3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7"/>
                                        </p:tgtEl>
                                        <p:attrNameLst>
                                          <p:attrName>style.visibility</p:attrName>
                                        </p:attrNameLst>
                                      </p:cBhvr>
                                      <p:to>
                                        <p:strVal val="visible"/>
                                      </p:to>
                                    </p:set>
                                    <p:animEffect filter="fade" transition="in">
                                      <p:cBhvr>
                                        <p:cTn dur="250" id="29"/>
                                        <p:tgtEl>
                                          <p:spTgt spid="27"/>
                                        </p:tgtEl>
                                      </p:cBhvr>
                                    </p:animEffect>
                                  </p:childTnLst>
                                </p:cTn>
                              </p:par>
                            </p:childTnLst>
                          </p:cTn>
                        </p:par>
                        <p:par>
                          <p:cTn fill="hold" id="30">
                            <p:stCondLst>
                              <p:cond delay="250"/>
                            </p:stCondLst>
                            <p:childTnLst>
                              <p:par>
                                <p:cTn fill="hold" id="31" nodeType="afterEffect" presetClass="entr" presetID="22" presetSubtype="8">
                                  <p:stCondLst>
                                    <p:cond delay="0"/>
                                  </p:stCondLst>
                                  <p:childTnLst>
                                    <p:set>
                                      <p:cBhvr>
                                        <p:cTn dur="1" fill="hold" id="32">
                                          <p:stCondLst>
                                            <p:cond delay="0"/>
                                          </p:stCondLst>
                                        </p:cTn>
                                        <p:tgtEl>
                                          <p:spTgt spid="33"/>
                                        </p:tgtEl>
                                        <p:attrNameLst>
                                          <p:attrName>style.visibility</p:attrName>
                                        </p:attrNameLst>
                                      </p:cBhvr>
                                      <p:to>
                                        <p:strVal val="visible"/>
                                      </p:to>
                                    </p:set>
                                    <p:animEffect filter="wipe(left)" transition="in">
                                      <p:cBhvr>
                                        <p:cTn dur="500" id="33"/>
                                        <p:tgtEl>
                                          <p:spTgt spid="33"/>
                                        </p:tgtEl>
                                      </p:cBhvr>
                                    </p:animEffect>
                                  </p:childTnLst>
                                </p:cTn>
                              </p:par>
                            </p:childTnLst>
                          </p:cTn>
                        </p:par>
                        <p:par>
                          <p:cTn fill="hold" id="34">
                            <p:stCondLst>
                              <p:cond delay="750"/>
                            </p:stCondLst>
                            <p:childTnLst>
                              <p:par>
                                <p:cTn fill="hold" grpId="0" id="35" nodeType="afterEffect" presetClass="entr" presetID="10" presetSubtype="0">
                                  <p:stCondLst>
                                    <p:cond delay="0"/>
                                  </p:stCondLst>
                                  <p:childTnLst>
                                    <p:set>
                                      <p:cBhvr>
                                        <p:cTn dur="1" fill="hold" id="36">
                                          <p:stCondLst>
                                            <p:cond delay="0"/>
                                          </p:stCondLst>
                                        </p:cTn>
                                        <p:tgtEl>
                                          <p:spTgt spid="13"/>
                                        </p:tgtEl>
                                        <p:attrNameLst>
                                          <p:attrName>style.visibility</p:attrName>
                                        </p:attrNameLst>
                                      </p:cBhvr>
                                      <p:to>
                                        <p:strVal val="visible"/>
                                      </p:to>
                                    </p:set>
                                    <p:animEffect filter="fade" transition="in">
                                      <p:cBhvr>
                                        <p:cTn dur="250" id="37"/>
                                        <p:tgtEl>
                                          <p:spTgt spid="13"/>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fade" transition="in">
                                      <p:cBhvr>
                                        <p:cTn dur="250" id="42"/>
                                        <p:tgtEl>
                                          <p:spTgt spid="28"/>
                                        </p:tgtEl>
                                      </p:cBhvr>
                                    </p:animEffect>
                                  </p:childTnLst>
                                </p:cTn>
                              </p:par>
                            </p:childTnLst>
                          </p:cTn>
                        </p:par>
                        <p:par>
                          <p:cTn fill="hold" id="43">
                            <p:stCondLst>
                              <p:cond delay="250"/>
                            </p:stCondLst>
                            <p:childTnLst>
                              <p:par>
                                <p:cTn fill="hold" id="44" nodeType="afterEffect" presetClass="entr" presetID="22" presetSubtype="8">
                                  <p:stCondLst>
                                    <p:cond delay="0"/>
                                  </p:stCondLst>
                                  <p:childTnLst>
                                    <p:set>
                                      <p:cBhvr>
                                        <p:cTn dur="1" fill="hold" id="45">
                                          <p:stCondLst>
                                            <p:cond delay="0"/>
                                          </p:stCondLst>
                                        </p:cTn>
                                        <p:tgtEl>
                                          <p:spTgt spid="34"/>
                                        </p:tgtEl>
                                        <p:attrNameLst>
                                          <p:attrName>style.visibility</p:attrName>
                                        </p:attrNameLst>
                                      </p:cBhvr>
                                      <p:to>
                                        <p:strVal val="visible"/>
                                      </p:to>
                                    </p:set>
                                    <p:animEffect filter="wipe(left)" transition="in">
                                      <p:cBhvr>
                                        <p:cTn dur="500" id="46"/>
                                        <p:tgtEl>
                                          <p:spTgt spid="34"/>
                                        </p:tgtEl>
                                      </p:cBhvr>
                                    </p:animEffect>
                                  </p:childTnLst>
                                </p:cTn>
                              </p:par>
                            </p:childTnLst>
                          </p:cTn>
                        </p:par>
                        <p:par>
                          <p:cTn fill="hold" id="47">
                            <p:stCondLst>
                              <p:cond delay="750"/>
                            </p:stCondLst>
                            <p:childTnLst>
                              <p:par>
                                <p:cTn fill="hold" grpId="0" id="48" nodeType="afterEffect" presetClass="entr" presetID="10" presetSubtype="0">
                                  <p:stCondLst>
                                    <p:cond delay="0"/>
                                  </p:stCondLst>
                                  <p:childTnLst>
                                    <p:set>
                                      <p:cBhvr>
                                        <p:cTn dur="1" fill="hold" id="49">
                                          <p:stCondLst>
                                            <p:cond delay="0"/>
                                          </p:stCondLst>
                                        </p:cTn>
                                        <p:tgtEl>
                                          <p:spTgt spid="12"/>
                                        </p:tgtEl>
                                        <p:attrNameLst>
                                          <p:attrName>style.visibility</p:attrName>
                                        </p:attrNameLst>
                                      </p:cBhvr>
                                      <p:to>
                                        <p:strVal val="visible"/>
                                      </p:to>
                                    </p:set>
                                    <p:animEffect filter="fade" transition="in">
                                      <p:cBhvr>
                                        <p:cTn dur="250" id="50"/>
                                        <p:tgtEl>
                                          <p:spTgt spid="12"/>
                                        </p:tgtEl>
                                      </p:cBhvr>
                                    </p:animEffect>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29"/>
                                        </p:tgtEl>
                                        <p:attrNameLst>
                                          <p:attrName>style.visibility</p:attrName>
                                        </p:attrNameLst>
                                      </p:cBhvr>
                                      <p:to>
                                        <p:strVal val="visible"/>
                                      </p:to>
                                    </p:set>
                                    <p:animEffect filter="fade" transition="in">
                                      <p:cBhvr>
                                        <p:cTn dur="250" id="55"/>
                                        <p:tgtEl>
                                          <p:spTgt spid="29"/>
                                        </p:tgtEl>
                                      </p:cBhvr>
                                    </p:animEffect>
                                  </p:childTnLst>
                                </p:cTn>
                              </p:par>
                            </p:childTnLst>
                          </p:cTn>
                        </p:par>
                        <p:par>
                          <p:cTn fill="hold" id="56">
                            <p:stCondLst>
                              <p:cond delay="250"/>
                            </p:stCondLst>
                            <p:childTnLst>
                              <p:par>
                                <p:cTn fill="hold" id="57" nodeType="afterEffect" presetClass="entr" presetID="22" presetSubtype="8">
                                  <p:stCondLst>
                                    <p:cond delay="0"/>
                                  </p:stCondLst>
                                  <p:childTnLst>
                                    <p:set>
                                      <p:cBhvr>
                                        <p:cTn dur="1" fill="hold" id="58">
                                          <p:stCondLst>
                                            <p:cond delay="0"/>
                                          </p:stCondLst>
                                        </p:cTn>
                                        <p:tgtEl>
                                          <p:spTgt spid="35"/>
                                        </p:tgtEl>
                                        <p:attrNameLst>
                                          <p:attrName>style.visibility</p:attrName>
                                        </p:attrNameLst>
                                      </p:cBhvr>
                                      <p:to>
                                        <p:strVal val="visible"/>
                                      </p:to>
                                    </p:set>
                                    <p:animEffect filter="wipe(left)" transition="in">
                                      <p:cBhvr>
                                        <p:cTn dur="500" id="59"/>
                                        <p:tgtEl>
                                          <p:spTgt spid="35"/>
                                        </p:tgtEl>
                                      </p:cBhvr>
                                    </p:animEffect>
                                  </p:childTnLst>
                                </p:cTn>
                              </p:par>
                            </p:childTnLst>
                          </p:cTn>
                        </p:par>
                        <p:par>
                          <p:cTn fill="hold" id="60">
                            <p:stCondLst>
                              <p:cond delay="750"/>
                            </p:stCondLst>
                            <p:childTnLst>
                              <p:par>
                                <p:cTn fill="hold" grpId="0" id="61" nodeType="afterEffect" presetClass="entr" presetID="10" presetSubtype="0">
                                  <p:stCondLst>
                                    <p:cond delay="0"/>
                                  </p:stCondLst>
                                  <p:childTnLst>
                                    <p:set>
                                      <p:cBhvr>
                                        <p:cTn dur="1" fill="hold" id="62">
                                          <p:stCondLst>
                                            <p:cond delay="0"/>
                                          </p:stCondLst>
                                        </p:cTn>
                                        <p:tgtEl>
                                          <p:spTgt spid="11"/>
                                        </p:tgtEl>
                                        <p:attrNameLst>
                                          <p:attrName>style.visibility</p:attrName>
                                        </p:attrNameLst>
                                      </p:cBhvr>
                                      <p:to>
                                        <p:strVal val="visible"/>
                                      </p:to>
                                    </p:set>
                                    <p:animEffect filter="fade" transition="in">
                                      <p:cBhvr>
                                        <p:cTn dur="250" id="63"/>
                                        <p:tgtEl>
                                          <p:spTgt spid="11"/>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22" presetSubtype="8">
                                  <p:stCondLst>
                                    <p:cond delay="0"/>
                                  </p:stCondLst>
                                  <p:childTnLst>
                                    <p:set>
                                      <p:cBhvr>
                                        <p:cTn dur="1" fill="hold" id="67">
                                          <p:stCondLst>
                                            <p:cond delay="0"/>
                                          </p:stCondLst>
                                        </p:cTn>
                                        <p:tgtEl>
                                          <p:spTgt spid="5"/>
                                        </p:tgtEl>
                                        <p:attrNameLst>
                                          <p:attrName>style.visibility</p:attrName>
                                        </p:attrNameLst>
                                      </p:cBhvr>
                                      <p:to>
                                        <p:strVal val="visible"/>
                                      </p:to>
                                    </p:set>
                                    <p:animEffect filter="wipe(left)" transition="in">
                                      <p:cBhvr>
                                        <p:cTn dur="500" id="68"/>
                                        <p:tgtEl>
                                          <p:spTgt spid="5"/>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7"/>
                                        </p:tgtEl>
                                        <p:attrNameLst>
                                          <p:attrName>style.visibility</p:attrName>
                                        </p:attrNameLst>
                                      </p:cBhvr>
                                      <p:to>
                                        <p:strVal val="visible"/>
                                      </p:to>
                                    </p:set>
                                    <p:animEffect filter="fade" transition="in">
                                      <p:cBhvr>
                                        <p:cTn dur="500" id="73"/>
                                        <p:tgtEl>
                                          <p:spTgt spid="7"/>
                                        </p:tgtEl>
                                      </p:cBhvr>
                                    </p:animEffect>
                                  </p:childTnLst>
                                </p:cTn>
                              </p:par>
                            </p:childTnLst>
                          </p:cTn>
                        </p:par>
                      </p:childTnLst>
                    </p:cTn>
                  </p:par>
                  <p:par>
                    <p:cTn fill="hold" id="74">
                      <p:stCondLst>
                        <p:cond delay="indefinite"/>
                      </p:stCondLst>
                      <p:childTnLst>
                        <p:par>
                          <p:cTn fill="hold" id="75">
                            <p:stCondLst>
                              <p:cond delay="0"/>
                            </p:stCondLst>
                            <p:childTnLst>
                              <p:par>
                                <p:cTn accel="50000" decel="50000" fill="hold" grpId="1" id="76" nodeType="clickEffect" presetClass="path" presetID="64" presetSubtype="0">
                                  <p:stCondLst>
                                    <p:cond delay="0"/>
                                  </p:stCondLst>
                                  <p:childTnLst>
                                    <p:animMotion origin="layout" path="M -3.125E-6 -4.81481E-6 L -3.125E-6 -0.11458 " pathEditMode="relative" ptsTypes="AA" rAng="0">
                                      <p:cBhvr>
                                        <p:cTn dur="500" fill="hold" id="77"/>
                                        <p:tgtEl>
                                          <p:spTgt spid="7"/>
                                        </p:tgtEl>
                                        <p:attrNameLst>
                                          <p:attrName>ppt_x</p:attrName>
                                          <p:attrName>ppt_y</p:attrName>
                                        </p:attrNameLst>
                                      </p:cBhvr>
                                      <p:rCtr x="0" y="-5741"/>
                                    </p:animMotion>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6"/>
                                        </p:tgtEl>
                                        <p:attrNameLst>
                                          <p:attrName>style.visibility</p:attrName>
                                        </p:attrNameLst>
                                      </p:cBhvr>
                                      <p:to>
                                        <p:strVal val="visible"/>
                                      </p:to>
                                    </p:set>
                                    <p:animEffect filter="fade" transition="in">
                                      <p:cBhvr>
                                        <p:cTn dur="250" id="82"/>
                                        <p:tgtEl>
                                          <p:spTgt spid="6"/>
                                        </p:tgtEl>
                                      </p:cBhvr>
                                    </p:animEffect>
                                  </p:childTnLst>
                                </p:cTn>
                              </p:par>
                            </p:childTnLst>
                          </p:cTn>
                        </p:par>
                      </p:childTnLst>
                    </p:cTn>
                  </p:par>
                  <p:par>
                    <p:cTn fill="hold" id="83">
                      <p:stCondLst>
                        <p:cond delay="indefinite"/>
                      </p:stCondLst>
                      <p:childTnLst>
                        <p:par>
                          <p:cTn fill="hold" id="84">
                            <p:stCondLst>
                              <p:cond delay="0"/>
                            </p:stCondLst>
                            <p:childTnLst>
                              <p:par>
                                <p:cTn fill="hold" grpId="0" id="85" nodeType="clickEffect" presetClass="entr" presetID="10" presetSubtype="0">
                                  <p:stCondLst>
                                    <p:cond delay="0"/>
                                  </p:stCondLst>
                                  <p:childTnLst>
                                    <p:set>
                                      <p:cBhvr>
                                        <p:cTn dur="1" fill="hold" id="86">
                                          <p:stCondLst>
                                            <p:cond delay="0"/>
                                          </p:stCondLst>
                                        </p:cTn>
                                        <p:tgtEl>
                                          <p:spTgt spid="8"/>
                                        </p:tgtEl>
                                        <p:attrNameLst>
                                          <p:attrName>style.visibility</p:attrName>
                                        </p:attrNameLst>
                                      </p:cBhvr>
                                      <p:to>
                                        <p:strVal val="visible"/>
                                      </p:to>
                                    </p:set>
                                    <p:animEffect filter="fade" transition="in">
                                      <p:cBhvr>
                                        <p:cTn dur="250" id="87"/>
                                        <p:tgtEl>
                                          <p:spTgt spid="8"/>
                                        </p:tgtEl>
                                      </p:cBhvr>
                                    </p:animEffect>
                                  </p:childTnLst>
                                </p:cTn>
                              </p:par>
                            </p:childTnLst>
                          </p:cTn>
                        </p:par>
                      </p:childTnLst>
                    </p:cTn>
                  </p:par>
                  <p:par>
                    <p:cTn fill="hold" id="88">
                      <p:stCondLst>
                        <p:cond delay="indefinite"/>
                      </p:stCondLst>
                      <p:childTnLst>
                        <p:par>
                          <p:cTn fill="hold" id="89">
                            <p:stCondLst>
                              <p:cond delay="0"/>
                            </p:stCondLst>
                            <p:childTnLst>
                              <p:par>
                                <p:cTn fill="hold" grpId="0" id="90" nodeType="clickEffect" presetClass="entr" presetID="10" presetSubtype="0">
                                  <p:stCondLst>
                                    <p:cond delay="0"/>
                                  </p:stCondLst>
                                  <p:childTnLst>
                                    <p:set>
                                      <p:cBhvr>
                                        <p:cTn dur="1" fill="hold" id="91">
                                          <p:stCondLst>
                                            <p:cond delay="0"/>
                                          </p:stCondLst>
                                        </p:cTn>
                                        <p:tgtEl>
                                          <p:spTgt spid="9"/>
                                        </p:tgtEl>
                                        <p:attrNameLst>
                                          <p:attrName>style.visibility</p:attrName>
                                        </p:attrNameLst>
                                      </p:cBhvr>
                                      <p:to>
                                        <p:strVal val="visible"/>
                                      </p:to>
                                    </p:set>
                                    <p:animEffect filter="fade" transition="in">
                                      <p:cBhvr>
                                        <p:cTn dur="250" id="92"/>
                                        <p:tgtEl>
                                          <p:spTgt spid="9"/>
                                        </p:tgtEl>
                                      </p:cBhvr>
                                    </p:animEffect>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10" presetSubtype="0">
                                  <p:stCondLst>
                                    <p:cond delay="0"/>
                                  </p:stCondLst>
                                  <p:childTnLst>
                                    <p:set>
                                      <p:cBhvr>
                                        <p:cTn dur="1" fill="hold" id="96">
                                          <p:stCondLst>
                                            <p:cond delay="0"/>
                                          </p:stCondLst>
                                        </p:cTn>
                                        <p:tgtEl>
                                          <p:spTgt spid="10"/>
                                        </p:tgtEl>
                                        <p:attrNameLst>
                                          <p:attrName>style.visibility</p:attrName>
                                        </p:attrNameLst>
                                      </p:cBhvr>
                                      <p:to>
                                        <p:strVal val="visible"/>
                                      </p:to>
                                    </p:set>
                                    <p:animEffect filter="fade" transition="in">
                                      <p:cBhvr>
                                        <p:cTn dur="250" id="9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grpId="0" spid="6"/>
      <p:bldP animBg="1" grpId="0" spid="7"/>
      <p:bldP animBg="1" grpId="1" spid="7"/>
      <p:bldP grpId="0" spid="8"/>
      <p:bldP grpId="0" spid="9"/>
      <p:bldP grpId="0" spid="10"/>
      <p:bldP animBg="1" grpId="0" spid="11"/>
      <p:bldP animBg="1" grpId="0" spid="12"/>
      <p:bldP animBg="1" grpId="0" spid="13"/>
      <p:bldP grpId="0" spid="24"/>
      <p:bldP grpId="0" spid="25"/>
      <p:bldP grpId="0" spid="26"/>
      <p:bldP grpId="0" spid="27"/>
      <p:bldP grpId="0" spid="28"/>
      <p:bldP grpId="0" spid="29"/>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800">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397EAA3-E31A-4C3C-9D23-65A6494A6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3817" y="1280150"/>
            <a:ext cx="1902194" cy="1902194"/>
          </a:xfrm>
          <a:prstGeom prst="rect">
            <a:avLst/>
          </a:prstGeom>
        </p:spPr>
      </p:pic>
      <p:pic>
        <p:nvPicPr>
          <p:cNvPr id="3" name="Picture 2">
            <a:extLst>
              <a:ext uri="{FF2B5EF4-FFF2-40B4-BE49-F238E27FC236}">
                <a16:creationId xmlns:a16="http://schemas.microsoft.com/office/drawing/2014/main" id="{05252BC7-0F33-4769-B35E-E20B203632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419778" y="2641264"/>
            <a:ext cx="3380120" cy="3380120"/>
          </a:xfrm>
          <a:prstGeom prst="rect">
            <a:avLst/>
          </a:prstGeom>
          <a:ln>
            <a:noFill/>
          </a:ln>
        </p:spPr>
      </p:pic>
      <p:pic>
        <p:nvPicPr>
          <p:cNvPr id="6" name="Graphic 5">
            <a:extLst>
              <a:ext uri="{FF2B5EF4-FFF2-40B4-BE49-F238E27FC236}">
                <a16:creationId xmlns:a16="http://schemas.microsoft.com/office/drawing/2014/main" id="{3B5DC84C-24FD-4F87-9C2A-F551C36907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193967" y="1440289"/>
            <a:ext cx="1581919" cy="1581919"/>
          </a:xfrm>
          <a:prstGeom prst="rect">
            <a:avLst/>
          </a:prstGeom>
        </p:spPr>
      </p:pic>
      <p:sp>
        <p:nvSpPr>
          <p:cNvPr id="35" name="TextBox 34">
            <a:extLst>
              <a:ext uri="{FF2B5EF4-FFF2-40B4-BE49-F238E27FC236}">
                <a16:creationId xmlns:a16="http://schemas.microsoft.com/office/drawing/2014/main" id="{03050923-BAB0-4663-B002-8327FCA77E35}"/>
              </a:ext>
            </a:extLst>
          </p:cNvPr>
          <p:cNvSpPr txBox="1"/>
          <p:nvPr/>
        </p:nvSpPr>
        <p:spPr>
          <a:xfrm>
            <a:off x="2037975" y="1185252"/>
            <a:ext cx="1695840" cy="461665"/>
          </a:xfrm>
          <a:prstGeom prst="rect">
            <a:avLst/>
          </a:prstGeom>
          <a:noFill/>
        </p:spPr>
        <p:txBody>
          <a:bodyPr rtlCol="0" wrap="square">
            <a:spAutoFit/>
          </a:bodyPr>
          <a:lstStyle/>
          <a:p txid="ba17d33e8ebc62e5644ea4a75fed91d0">
            <a:pPr algn="ctr" rtl="1">
              <a:buClr>
                <a:srgbClr val="008CCF"/>
              </a:buClr>
            </a:pPr>
            <a:r>
              <a:rPr lang="es-ES" sz="2400"/>
              <a:t>جمع البيانات</a:t>
            </a:r>
          </a:p>
        </p:txBody>
      </p:sp>
      <p:sp>
        <p:nvSpPr>
          <p:cNvPr id="36" name="TextBox 35">
            <a:extLst>
              <a:ext uri="{FF2B5EF4-FFF2-40B4-BE49-F238E27FC236}">
                <a16:creationId xmlns:a16="http://schemas.microsoft.com/office/drawing/2014/main" id="{D231CC1B-210B-4328-A041-6F43CDF0467C}"/>
              </a:ext>
            </a:extLst>
          </p:cNvPr>
          <p:cNvSpPr txBox="1"/>
          <p:nvPr/>
        </p:nvSpPr>
        <p:spPr>
          <a:xfrm>
            <a:off x="4137006" y="1185252"/>
            <a:ext cx="1695840" cy="461665"/>
          </a:xfrm>
          <a:prstGeom prst="rect">
            <a:avLst/>
          </a:prstGeom>
          <a:noFill/>
        </p:spPr>
        <p:txBody>
          <a:bodyPr rtlCol="0" wrap="square">
            <a:spAutoFit/>
          </a:bodyPr>
          <a:lstStyle/>
          <a:p txid="014b930c572af3af5aefa2633a2a1861">
            <a:pPr algn="ctr" rtl="1">
              <a:buClr>
                <a:srgbClr val="008CCF"/>
              </a:buClr>
            </a:pPr>
            <a:r>
              <a:rPr lang="es-ES" sz="2400"/>
              <a:t>التحقق من صحتها</a:t>
            </a:r>
          </a:p>
        </p:txBody>
      </p:sp>
      <p:sp>
        <p:nvSpPr>
          <p:cNvPr id="37" name="TextBox 36">
            <a:extLst>
              <a:ext uri="{FF2B5EF4-FFF2-40B4-BE49-F238E27FC236}">
                <a16:creationId xmlns:a16="http://schemas.microsoft.com/office/drawing/2014/main" id="{C918F07A-323D-4667-8C2E-69F8F524CF79}"/>
              </a:ext>
            </a:extLst>
          </p:cNvPr>
          <p:cNvSpPr txBox="1"/>
          <p:nvPr/>
        </p:nvSpPr>
        <p:spPr>
          <a:xfrm>
            <a:off x="6231804" y="1185252"/>
            <a:ext cx="1506479" cy="461665"/>
          </a:xfrm>
          <a:prstGeom prst="rect">
            <a:avLst/>
          </a:prstGeom>
          <a:noFill/>
        </p:spPr>
        <p:txBody>
          <a:bodyPr rtlCol="0" wrap="square">
            <a:spAutoFit/>
          </a:bodyPr>
          <a:lstStyle/>
          <a:p txid="c036ce00a53ed7b7232f3f7faac2216f">
            <a:pPr algn="ctr" rtl="1">
              <a:buClr>
                <a:srgbClr val="008CCF"/>
              </a:buClr>
            </a:pPr>
            <a:r>
              <a:rPr lang="es-ES" sz="2400"/>
              <a:t>تحليلها</a:t>
            </a:r>
          </a:p>
        </p:txBody>
      </p:sp>
      <p:sp>
        <p:nvSpPr>
          <p:cNvPr id="38" name="TextBox 37">
            <a:extLst>
              <a:ext uri="{FF2B5EF4-FFF2-40B4-BE49-F238E27FC236}">
                <a16:creationId xmlns:a16="http://schemas.microsoft.com/office/drawing/2014/main" id="{4DD8C105-CB7F-4D10-B4B9-79751BE7EEDB}"/>
              </a:ext>
            </a:extLst>
          </p:cNvPr>
          <p:cNvSpPr txBox="1"/>
          <p:nvPr/>
        </p:nvSpPr>
        <p:spPr>
          <a:xfrm>
            <a:off x="8145706" y="1185252"/>
            <a:ext cx="2057849" cy="461665"/>
          </a:xfrm>
          <a:prstGeom prst="rect">
            <a:avLst/>
          </a:prstGeom>
          <a:noFill/>
        </p:spPr>
        <p:txBody>
          <a:bodyPr rtlCol="0" wrap="square">
            <a:spAutoFit/>
          </a:bodyPr>
          <a:lstStyle/>
          <a:p txid="95c5efdb63ded402bdc8347667752550">
            <a:pPr algn="ctr" rtl="1">
              <a:buClr>
                <a:srgbClr val="008CCF"/>
              </a:buClr>
            </a:pPr>
            <a:r>
              <a:rPr lang="es-ES" sz="2400"/>
              <a:t>عرضها</a:t>
            </a:r>
          </a:p>
        </p:txBody>
      </p:sp>
      <p:pic>
        <p:nvPicPr>
          <p:cNvPr id="8" name="Graphic 7">
            <a:extLst>
              <a:ext uri="{FF2B5EF4-FFF2-40B4-BE49-F238E27FC236}">
                <a16:creationId xmlns:a16="http://schemas.microsoft.com/office/drawing/2014/main" id="{E0BAEF96-A766-44CB-B246-2A91349FEB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340567" y="1586772"/>
            <a:ext cx="1288952" cy="1288952"/>
          </a:xfrm>
          <a:prstGeom prst="rect">
            <a:avLst/>
          </a:prstGeom>
        </p:spPr>
      </p:pic>
      <p:pic>
        <p:nvPicPr>
          <p:cNvPr id="10" name="Graphic 9">
            <a:extLst>
              <a:ext uri="{FF2B5EF4-FFF2-40B4-BE49-F238E27FC236}">
                <a16:creationId xmlns:a16="http://schemas.microsoft.com/office/drawing/2014/main" id="{9D70C20F-4C22-41C6-97BA-BB82B9CF5F0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83262" y="1586771"/>
            <a:ext cx="1288953" cy="128895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mc:Choice xmlns:p14="http://schemas.microsoft.com/office/powerpoint/2010/main" Requires="p14">
      <p:transition advTm="16679" p14:dur="2000" spd="slow"/>
    </mc:Choice>
    <mc:Fallback>
      <p:transition advTm="16679"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p14:bounceEnd="40000" valueType="num">
                                          <p:cBhvr additive="base">
                                            <p:cTn dur="1000" fill="hold" id="7"/>
                                            <p:tgtEl>
                                              <p:spTgt spid="3"/>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1000" fill="hold" id="7"/>
                                            <p:tgtEl>
                                              <p:spTgt spid="3"/>
                                            </p:tgtEl>
                                            <p:attrNameLst>
                                              <p:attrName>ppt_x</p:attrName>
                                            </p:attrNameLst>
                                          </p:cBhvr>
                                          <p:tavLst>
                                            <p:tav tm="0">
                                              <p:val>
                                                <p:strVal val="#ppt_x"/>
                                              </p:val>
                                            </p:tav>
                                            <p:tav tm="100000">
                                              <p:val>
                                                <p:strVal val="#ppt_x"/>
                                              </p:val>
                                            </p:tav>
                                          </p:tavLst>
                                        </p:anim>
                                        <p:anim calcmode="lin" valueType="num">
                                          <p:cBhvr additive="base">
                                            <p:cTn dur="1000" fill="hold" id="8"/>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5"/>
                                            </p:tgtEl>
                                            <p:attrNameLst>
                                              <p:attrName>style.visibility</p:attrName>
                                            </p:attrNameLst>
                                          </p:cBhvr>
                                          <p:to>
                                            <p:strVal val="visible"/>
                                          </p:to>
                                        </p:set>
                                        <p:animEffect filter="fade" transition="in">
                                          <p:cBhvr>
                                            <p:cTn dur="500" id="13"/>
                                            <p:tgtEl>
                                              <p:spTgt spid="35"/>
                                            </p:tgtEl>
                                          </p:cBhvr>
                                        </p:animEffect>
                                      </p:childTnLst>
                                    </p:cTn>
                                  </p:par>
                                  <p:par>
                                    <p:cTn fill="hold" id="14" nodeType="with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36"/>
                                            </p:tgtEl>
                                            <p:attrNameLst>
                                              <p:attrName>style.visibility</p:attrName>
                                            </p:attrNameLst>
                                          </p:cBhvr>
                                          <p:to>
                                            <p:strVal val="visible"/>
                                          </p:to>
                                        </p:set>
                                        <p:animEffect filter="fade" transition="in">
                                          <p:cBhvr>
                                            <p:cTn dur="500" id="21"/>
                                            <p:tgtEl>
                                              <p:spTgt spid="36"/>
                                            </p:tgtEl>
                                          </p:cBhvr>
                                        </p:animEffect>
                                      </p:childTnLst>
                                    </p:cTn>
                                  </p:par>
                                  <p:par>
                                    <p:cTn fill="hold" id="22" nodeType="withEffect" presetClass="entr" presetID="10" presetSubtype="0">
                                      <p:stCondLst>
                                        <p:cond delay="0"/>
                                      </p:stCondLst>
                                      <p:childTnLst>
                                        <p:set>
                                          <p:cBhvr>
                                            <p:cTn dur="1" fill="hold" id="23">
                                              <p:stCondLst>
                                                <p:cond delay="0"/>
                                              </p:stCondLst>
                                            </p:cTn>
                                            <p:tgtEl>
                                              <p:spTgt spid="6"/>
                                            </p:tgtEl>
                                            <p:attrNameLst>
                                              <p:attrName>style.visibility</p:attrName>
                                            </p:attrNameLst>
                                          </p:cBhvr>
                                          <p:to>
                                            <p:strVal val="visible"/>
                                          </p:to>
                                        </p:set>
                                        <p:animEffect filter="fade" transition="in">
                                          <p:cBhvr>
                                            <p:cTn dur="500" id="24"/>
                                            <p:tgtEl>
                                              <p:spTgt spid="6"/>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37"/>
                                            </p:tgtEl>
                                            <p:attrNameLst>
                                              <p:attrName>style.visibility</p:attrName>
                                            </p:attrNameLst>
                                          </p:cBhvr>
                                          <p:to>
                                            <p:strVal val="visible"/>
                                          </p:to>
                                        </p:set>
                                        <p:animEffect filter="fade" transition="in">
                                          <p:cBhvr>
                                            <p:cTn dur="500" id="29"/>
                                            <p:tgtEl>
                                              <p:spTgt spid="37"/>
                                            </p:tgtEl>
                                          </p:cBhvr>
                                        </p:animEffect>
                                      </p:childTnLst>
                                    </p:cTn>
                                  </p:par>
                                  <p:par>
                                    <p:cTn fill="hold" id="30" nodeType="withEffect" presetClass="entr" presetID="10" presetSubtype="0">
                                      <p:stCondLst>
                                        <p:cond delay="0"/>
                                      </p:stCondLst>
                                      <p:childTnLst>
                                        <p:set>
                                          <p:cBhvr>
                                            <p:cTn dur="1" fill="hold" id="31">
                                              <p:stCondLst>
                                                <p:cond delay="0"/>
                                              </p:stCondLst>
                                            </p:cTn>
                                            <p:tgtEl>
                                              <p:spTgt spid="8"/>
                                            </p:tgtEl>
                                            <p:attrNameLst>
                                              <p:attrName>style.visibility</p:attrName>
                                            </p:attrNameLst>
                                          </p:cBhvr>
                                          <p:to>
                                            <p:strVal val="visible"/>
                                          </p:to>
                                        </p:set>
                                        <p:animEffect filter="fade" transition="in">
                                          <p:cBhvr>
                                            <p:cTn dur="500" id="32"/>
                                            <p:tgtEl>
                                              <p:spTgt spid="8"/>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8"/>
                                            </p:tgtEl>
                                            <p:attrNameLst>
                                              <p:attrName>style.visibility</p:attrName>
                                            </p:attrNameLst>
                                          </p:cBhvr>
                                          <p:to>
                                            <p:strVal val="visible"/>
                                          </p:to>
                                        </p:set>
                                        <p:animEffect filter="fade" transition="in">
                                          <p:cBhvr>
                                            <p:cTn dur="500" id="37"/>
                                            <p:tgtEl>
                                              <p:spTgt spid="38"/>
                                            </p:tgtEl>
                                          </p:cBhvr>
                                        </p:animEffect>
                                      </p:childTnLst>
                                    </p:cTn>
                                  </p:par>
                                  <p:par>
                                    <p:cTn fill="hold" id="38" nodeType="withEffect" presetClass="entr" presetID="10" presetSubtype="0">
                                      <p:stCondLst>
                                        <p:cond delay="0"/>
                                      </p:stCondLst>
                                      <p:childTnLst>
                                        <p:set>
                                          <p:cBhvr>
                                            <p:cTn dur="1" fill="hold" id="39">
                                              <p:stCondLst>
                                                <p:cond delay="0"/>
                                              </p:stCondLst>
                                            </p:cTn>
                                            <p:tgtEl>
                                              <p:spTgt spid="10"/>
                                            </p:tgtEl>
                                            <p:attrNameLst>
                                              <p:attrName>style.visibility</p:attrName>
                                            </p:attrNameLst>
                                          </p:cBhvr>
                                          <p:to>
                                            <p:strVal val="visible"/>
                                          </p:to>
                                        </p:set>
                                        <p:animEffect filter="fade" transition="in">
                                          <p:cBhvr>
                                            <p:cTn dur="500" id="40"/>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5"/>
          <p:bldP grpId="0" spid="36"/>
          <p:bldP grpId="0" spid="37"/>
          <p:bldP grpId="0" spid="38"/>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d4c6eaba77f2a271116014dfc21dd3d3">
            <a:r>
              <a:rPr lang="es-ES"/>
              <a:t>كيف يتم تنظيم البيانات داخل DHIS2؟</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9136" y="2220736"/>
            <a:ext cx="2873728" cy="2873728"/>
          </a:xfrm>
          <a:prstGeom prst="rect">
            <a:avLst/>
          </a:prstGeom>
        </p:spPr>
      </p:pic>
    </p:spTree>
    <p:custDataLst>
      <p:tags r:id="rId1"/>
    </p:custDataLst>
    <p:extLst>
      <p:ext uri="{BB962C8B-B14F-4D97-AF65-F5344CB8AC3E}">
        <p14:creationId xmlns:p14="http://schemas.microsoft.com/office/powerpoint/2010/main" val="2293847540"/>
      </p:ext>
    </p:extLst>
  </p:cSld>
  <p:clrMapOvr>
    <a:masterClrMapping/>
  </p:clrMapOvr>
  <mc:AlternateContent xmlns:mc="http://schemas.openxmlformats.org/markup-compatibility/2006">
    <mc:Choice xmlns:p14="http://schemas.microsoft.com/office/powerpoint/2010/main" Requires="p14">
      <p:transition advTm="7272" p14:dur="2000" spd="slow"/>
    </mc:Choice>
    <mc:Fallback>
      <p:transition advTm="727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pic>
        <p:nvPicPr>
          <p:cNvPr descr="Badge Question Mark with solid fill" id="4" name="Graphic 3">
            <a:extLst>
              <a:ext uri="{FF2B5EF4-FFF2-40B4-BE49-F238E27FC236}">
                <a16:creationId xmlns:a16="http://schemas.microsoft.com/office/drawing/2014/main" id="{0505A38A-19AB-4707-94E8-8BC71E7195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747" y="2220736"/>
            <a:ext cx="2873728" cy="2873728"/>
          </a:xfrm>
          <a:prstGeom prst="rect">
            <a:avLst/>
          </a:prstGeom>
        </p:spPr>
      </p:pic>
      <p:sp>
        <p:nvSpPr>
          <p:cNvPr id="3" name="TextBox 2">
            <a:extLst>
              <a:ext uri="{FF2B5EF4-FFF2-40B4-BE49-F238E27FC236}">
                <a16:creationId xmlns:a16="http://schemas.microsoft.com/office/drawing/2014/main" id="{07874254-7CA5-4B5A-863E-A680A4C87DCE}"/>
              </a:ext>
            </a:extLst>
          </p:cNvPr>
          <p:cNvSpPr txBox="1"/>
          <p:nvPr/>
        </p:nvSpPr>
        <p:spPr>
          <a:xfrm>
            <a:off x="5590272" y="1971513"/>
            <a:ext cx="573505" cy="707886"/>
          </a:xfrm>
          <a:prstGeom prst="rect">
            <a:avLst/>
          </a:prstGeom>
          <a:noFill/>
        </p:spPr>
        <p:txBody>
          <a:bodyPr rtlCol="0" wrap="square">
            <a:spAutoFit/>
          </a:bodyPr>
          <a:lstStyle/>
          <a:p txid="8f0053817ebab4d8296520e487661e8c">
            <a:pPr algn="ctr" rtl="1">
              <a:buClr>
                <a:srgbClr val="008CCF"/>
              </a:buClr>
            </a:pPr>
            <a:r>
              <a:rPr lang="es-ES" sz="4000">
                <a:solidFill>
                  <a:schemeClr val="accent2"/>
                </a:solidFill>
              </a:rPr>
              <a:t>1.</a:t>
            </a:r>
          </a:p>
        </p:txBody>
      </p:sp>
      <p:sp>
        <p:nvSpPr>
          <p:cNvPr id="6" name="TextBox 5">
            <a:extLst>
              <a:ext uri="{FF2B5EF4-FFF2-40B4-BE49-F238E27FC236}">
                <a16:creationId xmlns:a16="http://schemas.microsoft.com/office/drawing/2014/main" id="{330AC55D-FB64-4B88-A3AF-58B59629479C}"/>
              </a:ext>
            </a:extLst>
          </p:cNvPr>
          <p:cNvSpPr txBox="1"/>
          <p:nvPr/>
        </p:nvSpPr>
        <p:spPr>
          <a:xfrm>
            <a:off x="5522495" y="3219555"/>
            <a:ext cx="709059" cy="707886"/>
          </a:xfrm>
          <a:prstGeom prst="rect">
            <a:avLst/>
          </a:prstGeom>
          <a:noFill/>
        </p:spPr>
        <p:txBody>
          <a:bodyPr rtlCol="0" wrap="square">
            <a:spAutoFit/>
          </a:bodyPr>
          <a:lstStyle/>
          <a:p txid="256a8be92daa351873d155d9faad8606">
            <a:pPr algn="ctr" rtl="1">
              <a:buClr>
                <a:srgbClr val="008CCF"/>
              </a:buClr>
            </a:pPr>
            <a:r>
              <a:rPr lang="es-ES" sz="4000">
                <a:solidFill>
                  <a:schemeClr val="accent2"/>
                </a:solidFill>
              </a:rPr>
              <a:t>2.</a:t>
            </a:r>
          </a:p>
        </p:txBody>
      </p:sp>
      <p:sp>
        <p:nvSpPr>
          <p:cNvPr id="7" name="TextBox 6">
            <a:extLst>
              <a:ext uri="{FF2B5EF4-FFF2-40B4-BE49-F238E27FC236}">
                <a16:creationId xmlns:a16="http://schemas.microsoft.com/office/drawing/2014/main" id="{5DBEAD9E-6CBD-4024-A45E-C4D82ECD2924}"/>
              </a:ext>
            </a:extLst>
          </p:cNvPr>
          <p:cNvSpPr txBox="1"/>
          <p:nvPr/>
        </p:nvSpPr>
        <p:spPr>
          <a:xfrm>
            <a:off x="5522495" y="4467597"/>
            <a:ext cx="709059" cy="707886"/>
          </a:xfrm>
          <a:prstGeom prst="rect">
            <a:avLst/>
          </a:prstGeom>
          <a:noFill/>
        </p:spPr>
        <p:txBody>
          <a:bodyPr rtlCol="0" wrap="square">
            <a:spAutoFit/>
          </a:bodyPr>
          <a:lstStyle/>
          <a:p txid="35d40e8cbe1e2456de711798d256fd70">
            <a:pPr algn="ctr" rtl="1">
              <a:buClr>
                <a:srgbClr val="008CCF"/>
              </a:buClr>
            </a:pPr>
            <a:r>
              <a:rPr lang="es-ES" sz="4000">
                <a:solidFill>
                  <a:schemeClr val="accent2"/>
                </a:solidFill>
              </a:rPr>
              <a:t>3.</a:t>
            </a:r>
          </a:p>
        </p:txBody>
      </p:sp>
      <p:sp>
        <p:nvSpPr>
          <p:cNvPr id="8" name="TextBox 7">
            <a:extLst>
              <a:ext uri="{FF2B5EF4-FFF2-40B4-BE49-F238E27FC236}">
                <a16:creationId xmlns:a16="http://schemas.microsoft.com/office/drawing/2014/main" id="{B17AFD9C-6661-425B-989E-2F5A69D1CE51}"/>
              </a:ext>
            </a:extLst>
          </p:cNvPr>
          <p:cNvSpPr txBox="1"/>
          <p:nvPr/>
        </p:nvSpPr>
        <p:spPr>
          <a:xfrm>
            <a:off x="7487778" y="2094624"/>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7487778" y="3342666"/>
            <a:ext cx="3326114" cy="461665"/>
          </a:xfrm>
          <a:prstGeom prst="rect">
            <a:avLst/>
          </a:prstGeom>
          <a:noFill/>
        </p:spPr>
        <p:txBody>
          <a:bodyPr rtlCol="0" wrap="square">
            <a:spAutoFit/>
          </a:bodyPr>
          <a:lstStyle/>
          <a:p txid="4d0bf5c18e3aab1dcd988b7fffe721cf">
            <a:pPr algn="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7487778" y="4590708"/>
            <a:ext cx="3326114" cy="461665"/>
          </a:xfrm>
          <a:prstGeom prst="rect">
            <a:avLst/>
          </a:prstGeom>
          <a:noFill/>
        </p:spPr>
        <p:txBody>
          <a:bodyPr rtlCol="0" wrap="square">
            <a:spAutoFit/>
          </a:bodyPr>
          <a:lstStyle/>
          <a:p txid="130de72e88d61204551d19060ca36853">
            <a:pPr algn="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6036" y="415938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129888" y="2892660"/>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01102" y="1568365"/>
            <a:ext cx="1514182" cy="1514182"/>
          </a:xfrm>
          <a:prstGeom prst="rect">
            <a:avLst/>
          </a:prstGeom>
        </p:spPr>
      </p:pic>
    </p:spTree>
    <p:custDataLst>
      <p:tags r:id="rId1"/>
    </p:custDataLst>
    <p:extLst>
      <p:ext uri="{BB962C8B-B14F-4D97-AF65-F5344CB8AC3E}">
        <p14:creationId xmlns:p14="http://schemas.microsoft.com/office/powerpoint/2010/main" val="196333165"/>
      </p:ext>
    </p:extLst>
  </p:cSld>
  <p:clrMapOvr>
    <a:masterClrMapping/>
  </p:clrMapOvr>
  <mc:AlternateContent xmlns:mc="http://schemas.openxmlformats.org/markup-compatibility/2006">
    <mc:Choice xmlns:p159="http://schemas.microsoft.com/office/powerpoint/2015/09/main" Requires="p159">
      <p:transition advTm="18700" spd="slow">
        <p159:morph option="byObject"/>
      </p:transition>
    </mc:Choice>
    <mc:Fallback>
      <p:transition advTm="187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par>
                                <p:cTn fill="hold" id="10" nodeType="withEffect" presetClass="entr" presetID="47" presetSubtype="0">
                                  <p:stCondLst>
                                    <p:cond delay="0"/>
                                  </p:stCondLst>
                                  <p:childTnLst>
                                    <p:set>
                                      <p:cBhvr>
                                        <p:cTn dur="1" fill="hold" id="11">
                                          <p:stCondLst>
                                            <p:cond delay="0"/>
                                          </p:stCondLst>
                                        </p:cTn>
                                        <p:tgtEl>
                                          <p:spTgt spid="24"/>
                                        </p:tgtEl>
                                        <p:attrNameLst>
                                          <p:attrName>style.visibility</p:attrName>
                                        </p:attrNameLst>
                                      </p:cBhvr>
                                      <p:to>
                                        <p:strVal val="visible"/>
                                      </p:to>
                                    </p:set>
                                    <p:animEffect filter="fade" transition="in">
                                      <p:cBhvr>
                                        <p:cTn dur="500" id="12"/>
                                        <p:tgtEl>
                                          <p:spTgt spid="24"/>
                                        </p:tgtEl>
                                      </p:cBhvr>
                                    </p:animEffect>
                                    <p:anim calcmode="lin" valueType="num">
                                      <p:cBhvr>
                                        <p:cTn dur="500" fill="hold" id="13"/>
                                        <p:tgtEl>
                                          <p:spTgt spid="24"/>
                                        </p:tgtEl>
                                        <p:attrNameLst>
                                          <p:attrName>ppt_x</p:attrName>
                                        </p:attrNameLst>
                                      </p:cBhvr>
                                      <p:tavLst>
                                        <p:tav tm="0">
                                          <p:val>
                                            <p:strVal val="#ppt_x"/>
                                          </p:val>
                                        </p:tav>
                                        <p:tav tm="100000">
                                          <p:val>
                                            <p:strVal val="#ppt_x"/>
                                          </p:val>
                                        </p:tav>
                                      </p:tavLst>
                                    </p:anim>
                                    <p:anim calcmode="lin" valueType="num">
                                      <p:cBhvr>
                                        <p:cTn dur="500" fill="hold" id="14"/>
                                        <p:tgtEl>
                                          <p:spTgt spid="24"/>
                                        </p:tgtEl>
                                        <p:attrNameLst>
                                          <p:attrName>ppt_y</p:attrName>
                                        </p:attrNameLst>
                                      </p:cBhvr>
                                      <p:tavLst>
                                        <p:tav tm="0">
                                          <p:val>
                                            <p:strVal val="#ppt_y-.1"/>
                                          </p:val>
                                        </p:tav>
                                        <p:tav tm="100000">
                                          <p:val>
                                            <p:strVal val="#ppt_y"/>
                                          </p:val>
                                        </p:tav>
                                      </p:tavLst>
                                    </p:anim>
                                  </p:childTnLst>
                                </p:cTn>
                              </p:par>
                            </p:childTnLst>
                          </p:cTn>
                        </p:par>
                        <p:par>
                          <p:cTn fill="hold" id="15">
                            <p:stCondLst>
                              <p:cond delay="500"/>
                            </p:stCondLst>
                            <p:childTnLst>
                              <p:par>
                                <p:cTn fill="hold" grpId="0" id="16" nodeType="afterEffect" presetClass="entr" presetID="47" presetSubtype="0">
                                  <p:stCondLst>
                                    <p:cond delay="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anim calcmode="lin" valueType="num">
                                      <p:cBhvr>
                                        <p:cTn dur="500" fill="hold" id="19"/>
                                        <p:tgtEl>
                                          <p:spTgt spid="6"/>
                                        </p:tgtEl>
                                        <p:attrNameLst>
                                          <p:attrName>ppt_x</p:attrName>
                                        </p:attrNameLst>
                                      </p:cBhvr>
                                      <p:tavLst>
                                        <p:tav tm="0">
                                          <p:val>
                                            <p:strVal val="#ppt_x"/>
                                          </p:val>
                                        </p:tav>
                                        <p:tav tm="100000">
                                          <p:val>
                                            <p:strVal val="#ppt_x"/>
                                          </p:val>
                                        </p:tav>
                                      </p:tavLst>
                                    </p:anim>
                                    <p:anim calcmode="lin" valueType="num">
                                      <p:cBhvr>
                                        <p:cTn dur="500" fill="hold" id="20"/>
                                        <p:tgtEl>
                                          <p:spTgt spid="6"/>
                                        </p:tgtEl>
                                        <p:attrNameLst>
                                          <p:attrName>ppt_y</p:attrName>
                                        </p:attrNameLst>
                                      </p:cBhvr>
                                      <p:tavLst>
                                        <p:tav tm="0">
                                          <p:val>
                                            <p:strVal val="#ppt_y-.1"/>
                                          </p:val>
                                        </p:tav>
                                        <p:tav tm="100000">
                                          <p:val>
                                            <p:strVal val="#ppt_y"/>
                                          </p:val>
                                        </p:tav>
                                      </p:tavLst>
                                    </p:anim>
                                  </p:childTnLst>
                                </p:cTn>
                              </p:par>
                              <p:par>
                                <p:cTn fill="hold" id="21" nodeType="withEffect" presetClass="entr" presetID="47" presetSubtype="0">
                                  <p:stCondLst>
                                    <p:cond delay="0"/>
                                  </p:stCondLst>
                                  <p:childTnLst>
                                    <p:set>
                                      <p:cBhvr>
                                        <p:cTn dur="1" fill="hold" id="22">
                                          <p:stCondLst>
                                            <p:cond delay="0"/>
                                          </p:stCondLst>
                                        </p:cTn>
                                        <p:tgtEl>
                                          <p:spTgt spid="22"/>
                                        </p:tgtEl>
                                        <p:attrNameLst>
                                          <p:attrName>style.visibility</p:attrName>
                                        </p:attrNameLst>
                                      </p:cBhvr>
                                      <p:to>
                                        <p:strVal val="visible"/>
                                      </p:to>
                                    </p:set>
                                    <p:animEffect filter="fade" transition="in">
                                      <p:cBhvr>
                                        <p:cTn dur="500" id="23"/>
                                        <p:tgtEl>
                                          <p:spTgt spid="22"/>
                                        </p:tgtEl>
                                      </p:cBhvr>
                                    </p:animEffect>
                                    <p:anim calcmode="lin" valueType="num">
                                      <p:cBhvr>
                                        <p:cTn dur="500" fill="hold" id="24"/>
                                        <p:tgtEl>
                                          <p:spTgt spid="22"/>
                                        </p:tgtEl>
                                        <p:attrNameLst>
                                          <p:attrName>ppt_x</p:attrName>
                                        </p:attrNameLst>
                                      </p:cBhvr>
                                      <p:tavLst>
                                        <p:tav tm="0">
                                          <p:val>
                                            <p:strVal val="#ppt_x"/>
                                          </p:val>
                                        </p:tav>
                                        <p:tav tm="100000">
                                          <p:val>
                                            <p:strVal val="#ppt_x"/>
                                          </p:val>
                                        </p:tav>
                                      </p:tavLst>
                                    </p:anim>
                                    <p:anim calcmode="lin" valueType="num">
                                      <p:cBhvr>
                                        <p:cTn dur="500" fill="hold" id="25"/>
                                        <p:tgtEl>
                                          <p:spTgt spid="22"/>
                                        </p:tgtEl>
                                        <p:attrNameLst>
                                          <p:attrName>ppt_y</p:attrName>
                                        </p:attrNameLst>
                                      </p:cBhvr>
                                      <p:tavLst>
                                        <p:tav tm="0">
                                          <p:val>
                                            <p:strVal val="#ppt_y-.1"/>
                                          </p:val>
                                        </p:tav>
                                        <p:tav tm="100000">
                                          <p:val>
                                            <p:strVal val="#ppt_y"/>
                                          </p:val>
                                        </p:tav>
                                      </p:tavLst>
                                    </p:anim>
                                  </p:childTnLst>
                                </p:cTn>
                              </p:par>
                            </p:childTnLst>
                          </p:cTn>
                        </p:par>
                        <p:par>
                          <p:cTn fill="hold" id="26">
                            <p:stCondLst>
                              <p:cond delay="1000"/>
                            </p:stCondLst>
                            <p:childTnLst>
                              <p:par>
                                <p:cTn fill="hold" grpId="0" id="27" nodeType="afterEffect" presetClass="entr" presetID="47" presetSubtype="0">
                                  <p:stCondLst>
                                    <p:cond delay="0"/>
                                  </p:stCondLst>
                                  <p:childTnLst>
                                    <p:set>
                                      <p:cBhvr>
                                        <p:cTn dur="1" fill="hold" id="28">
                                          <p:stCondLst>
                                            <p:cond delay="0"/>
                                          </p:stCondLst>
                                        </p:cTn>
                                        <p:tgtEl>
                                          <p:spTgt spid="7"/>
                                        </p:tgtEl>
                                        <p:attrNameLst>
                                          <p:attrName>style.visibility</p:attrName>
                                        </p:attrNameLst>
                                      </p:cBhvr>
                                      <p:to>
                                        <p:strVal val="visible"/>
                                      </p:to>
                                    </p:set>
                                    <p:animEffect filter="fade" transition="in">
                                      <p:cBhvr>
                                        <p:cTn dur="500" id="29"/>
                                        <p:tgtEl>
                                          <p:spTgt spid="7"/>
                                        </p:tgtEl>
                                      </p:cBhvr>
                                    </p:animEffect>
                                    <p:anim calcmode="lin" valueType="num">
                                      <p:cBhvr>
                                        <p:cTn dur="500" fill="hold" id="30"/>
                                        <p:tgtEl>
                                          <p:spTgt spid="7"/>
                                        </p:tgtEl>
                                        <p:attrNameLst>
                                          <p:attrName>ppt_x</p:attrName>
                                        </p:attrNameLst>
                                      </p:cBhvr>
                                      <p:tavLst>
                                        <p:tav tm="0">
                                          <p:val>
                                            <p:strVal val="#ppt_x"/>
                                          </p:val>
                                        </p:tav>
                                        <p:tav tm="100000">
                                          <p:val>
                                            <p:strVal val="#ppt_x"/>
                                          </p:val>
                                        </p:tav>
                                      </p:tavLst>
                                    </p:anim>
                                    <p:anim calcmode="lin" valueType="num">
                                      <p:cBhvr>
                                        <p:cTn dur="500" fill="hold" id="31"/>
                                        <p:tgtEl>
                                          <p:spTgt spid="7"/>
                                        </p:tgtEl>
                                        <p:attrNameLst>
                                          <p:attrName>ppt_y</p:attrName>
                                        </p:attrNameLst>
                                      </p:cBhvr>
                                      <p:tavLst>
                                        <p:tav tm="0">
                                          <p:val>
                                            <p:strVal val="#ppt_y-.1"/>
                                          </p:val>
                                        </p:tav>
                                        <p:tav tm="100000">
                                          <p:val>
                                            <p:strVal val="#ppt_y"/>
                                          </p:val>
                                        </p:tav>
                                      </p:tavLst>
                                    </p:anim>
                                  </p:childTnLst>
                                </p:cTn>
                              </p:par>
                              <p:par>
                                <p:cTn fill="hold" id="32" nodeType="withEffect" presetClass="entr" presetID="47" presetSubtype="0">
                                  <p:stCondLst>
                                    <p:cond delay="0"/>
                                  </p:stCondLst>
                                  <p:childTnLst>
                                    <p:set>
                                      <p:cBhvr>
                                        <p:cTn dur="1" fill="hold" id="33">
                                          <p:stCondLst>
                                            <p:cond delay="0"/>
                                          </p:stCondLst>
                                        </p:cTn>
                                        <p:tgtEl>
                                          <p:spTgt spid="20"/>
                                        </p:tgtEl>
                                        <p:attrNameLst>
                                          <p:attrName>style.visibility</p:attrName>
                                        </p:attrNameLst>
                                      </p:cBhvr>
                                      <p:to>
                                        <p:strVal val="visible"/>
                                      </p:to>
                                    </p:set>
                                    <p:animEffect filter="fade" transition="in">
                                      <p:cBhvr>
                                        <p:cTn dur="500" id="34"/>
                                        <p:tgtEl>
                                          <p:spTgt spid="20"/>
                                        </p:tgtEl>
                                      </p:cBhvr>
                                    </p:animEffect>
                                    <p:anim calcmode="lin" valueType="num">
                                      <p:cBhvr>
                                        <p:cTn dur="500" fill="hold" id="35"/>
                                        <p:tgtEl>
                                          <p:spTgt spid="20"/>
                                        </p:tgtEl>
                                        <p:attrNameLst>
                                          <p:attrName>ppt_x</p:attrName>
                                        </p:attrNameLst>
                                      </p:cBhvr>
                                      <p:tavLst>
                                        <p:tav tm="0">
                                          <p:val>
                                            <p:strVal val="#ppt_x"/>
                                          </p:val>
                                        </p:tav>
                                        <p:tav tm="100000">
                                          <p:val>
                                            <p:strVal val="#ppt_x"/>
                                          </p:val>
                                        </p:tav>
                                      </p:tavLst>
                                    </p:anim>
                                    <p:anim calcmode="lin" valueType="num">
                                      <p:cBhvr>
                                        <p:cTn dur="500" fill="hold" id="36"/>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
                                        </p:tgtEl>
                                        <p:attrNameLst>
                                          <p:attrName>style.visibility</p:attrName>
                                        </p:attrNameLst>
                                      </p:cBhvr>
                                      <p:to>
                                        <p:strVal val="visible"/>
                                      </p:to>
                                    </p:set>
                                    <p:animEffect filter="fade" transition="in">
                                      <p:cBhvr>
                                        <p:cTn dur="250" id="41"/>
                                        <p:tgtEl>
                                          <p:spTgt spid="8"/>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2"/>
                                        </p:tgtEl>
                                        <p:attrNameLst>
                                          <p:attrName>style.visibility</p:attrName>
                                        </p:attrNameLst>
                                      </p:cBhvr>
                                      <p:to>
                                        <p:strVal val="visible"/>
                                      </p:to>
                                    </p:set>
                                    <p:animEffect filter="fade" transition="in">
                                      <p:cBhvr>
                                        <p:cTn dur="250" id="46"/>
                                        <p:tgtEl>
                                          <p:spTgt spid="12"/>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6"/>
                                        </p:tgtEl>
                                        <p:attrNameLst>
                                          <p:attrName>style.visibility</p:attrName>
                                        </p:attrNameLst>
                                      </p:cBhvr>
                                      <p:to>
                                        <p:strVal val="visible"/>
                                      </p:to>
                                    </p:set>
                                    <p:animEffect filter="fade" transition="in">
                                      <p:cBhvr>
                                        <p:cTn dur="250" id="51"/>
                                        <p:tgtEl>
                                          <p:spTgt spid="1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6"/>
      <p:bldP grpId="0" spid="7"/>
      <p:bldP grpId="0" spid="8"/>
      <p:bldP grpId="0" spid="12"/>
      <p:bldP grpId="0" spid="16"/>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4295058" y="2160983"/>
            <a:ext cx="2362200" cy="461665"/>
          </a:xfrm>
          <a:prstGeom prst="rect">
            <a:avLst/>
          </a:prstGeom>
          <a:noFill/>
        </p:spPr>
        <p:txBody>
          <a:bodyPr rtlCol="0" wrap="square">
            <a:spAutoFit/>
          </a:bodyPr>
          <a:lstStyle/>
          <a:p txid="a54b6d384f19dc1c487bc8b959be861a">
            <a:pPr algn="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027072" y="3919627"/>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4818865" y="5520035"/>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814001" y="4426553"/>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853" y="2799863"/>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722108" y="986603"/>
            <a:ext cx="1508100" cy="1514182"/>
          </a:xfrm>
          <a:prstGeom prst="rect">
            <a:avLst/>
          </a:prstGeom>
        </p:spPr>
      </p:pic>
      <p:sp>
        <p:nvSpPr>
          <p:cNvPr id="13" name="Left Brace 12">
            <a:extLst>
              <a:ext uri="{FF2B5EF4-FFF2-40B4-BE49-F238E27FC236}">
                <a16:creationId xmlns:a16="http://schemas.microsoft.com/office/drawing/2014/main" id="{A41BDFD2-A109-4E0C-B253-D468F3F32897}"/>
              </a:ext>
            </a:extLst>
          </p:cNvPr>
          <p:cNvSpPr/>
          <p:nvPr/>
        </p:nvSpPr>
        <p:spPr>
          <a:xfrm>
            <a:off x="3418297" y="1588168"/>
            <a:ext cx="594913" cy="4307306"/>
          </a:xfrm>
          <a:prstGeom prst="leftBrace">
            <a:avLst>
              <a:gd fmla="val 66738" name="adj1"/>
              <a:gd fmla="val 46927" name="adj2"/>
            </a:avLst>
          </a:prstGeom>
          <a:ln cap="rnd" w="3810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15" name="Rectangle: Rounded Corners 14">
            <a:extLst>
              <a:ext uri="{FF2B5EF4-FFF2-40B4-BE49-F238E27FC236}">
                <a16:creationId xmlns:a16="http://schemas.microsoft.com/office/drawing/2014/main" id="{6DCC13F1-42C4-4351-BAF0-291020870271}"/>
              </a:ext>
            </a:extLst>
          </p:cNvPr>
          <p:cNvSpPr/>
          <p:nvPr/>
        </p:nvSpPr>
        <p:spPr>
          <a:xfrm>
            <a:off x="7926354" y="4726917"/>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7" name="Rectangle: Rounded Corners 16">
            <a:extLst>
              <a:ext uri="{FF2B5EF4-FFF2-40B4-BE49-F238E27FC236}">
                <a16:creationId xmlns:a16="http://schemas.microsoft.com/office/drawing/2014/main" id="{52CEEEE2-1886-485B-87B3-45DA705FA65C}"/>
              </a:ext>
            </a:extLst>
          </p:cNvPr>
          <p:cNvSpPr/>
          <p:nvPr/>
        </p:nvSpPr>
        <p:spPr>
          <a:xfrm>
            <a:off x="7926354" y="3197964"/>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8" name="Rectangle: Rounded Corners 17">
            <a:extLst>
              <a:ext uri="{FF2B5EF4-FFF2-40B4-BE49-F238E27FC236}">
                <a16:creationId xmlns:a16="http://schemas.microsoft.com/office/drawing/2014/main" id="{8A4353AD-908D-456D-BA9F-C285CFDE8A5E}"/>
              </a:ext>
            </a:extLst>
          </p:cNvPr>
          <p:cNvSpPr/>
          <p:nvPr/>
        </p:nvSpPr>
        <p:spPr>
          <a:xfrm>
            <a:off x="7926354" y="140463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cxnSp>
        <p:nvCxnSpPr>
          <p:cNvPr id="19" name="Straight Arrow Connector 18">
            <a:extLst>
              <a:ext uri="{FF2B5EF4-FFF2-40B4-BE49-F238E27FC236}">
                <a16:creationId xmlns:a16="http://schemas.microsoft.com/office/drawing/2014/main" id="{4ADF0DB5-EBB9-4B67-A366-BB58EE71DEDC}"/>
              </a:ext>
            </a:extLst>
          </p:cNvPr>
          <p:cNvCxnSpPr>
            <a:cxnSpLocks/>
          </p:cNvCxnSpPr>
          <p:nvPr/>
        </p:nvCxnSpPr>
        <p:spPr>
          <a:xfrm>
            <a:off x="6506001" y="1731201"/>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F06E7C-F056-4171-83DB-83118C216009}"/>
              </a:ext>
            </a:extLst>
          </p:cNvPr>
          <p:cNvCxnSpPr>
            <a:cxnSpLocks/>
          </p:cNvCxnSpPr>
          <p:nvPr/>
        </p:nvCxnSpPr>
        <p:spPr>
          <a:xfrm>
            <a:off x="6506001" y="352507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A262F0-39CF-43C9-AE9C-1BF30FDAA78F}"/>
              </a:ext>
            </a:extLst>
          </p:cNvPr>
          <p:cNvCxnSpPr>
            <a:cxnSpLocks/>
          </p:cNvCxnSpPr>
          <p:nvPr/>
        </p:nvCxnSpPr>
        <p:spPr>
          <a:xfrm>
            <a:off x="6506001" y="5089693"/>
            <a:ext cx="1005840" cy="0"/>
          </a:xfrm>
          <a:prstGeom prst="straightConnector1">
            <a:avLst/>
          </a:prstGeom>
          <a:ln cap="rnd" w="38100">
            <a:solidFill>
              <a:schemeClr val="tx2"/>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365016-C31D-412C-A3FE-71F8EDEE0E29}"/>
              </a:ext>
            </a:extLst>
          </p:cNvPr>
          <p:cNvSpPr txBox="1"/>
          <p:nvPr/>
        </p:nvSpPr>
        <p:spPr>
          <a:xfrm>
            <a:off x="7926354" y="1500369"/>
            <a:ext cx="1946366" cy="461665"/>
          </a:xfrm>
          <a:prstGeom prst="rect">
            <a:avLst/>
          </a:prstGeom>
          <a:noFill/>
        </p:spPr>
        <p:txBody>
          <a:bodyPr rtlCol="0" wrap="square">
            <a:spAutoFit/>
          </a:bodyPr>
          <a:lstStyle/>
          <a:p txid="5e4aa39eb904840a2367e45f3c814ad7">
            <a:pPr algn="ctr" rtl="1">
              <a:buClr>
                <a:srgbClr val="008CCF"/>
              </a:buClr>
            </a:pPr>
            <a:r>
              <a:rPr lang="es-ES" sz="2400">
                <a:solidFill>
                  <a:schemeClr val="bg1"/>
                </a:solidFill>
              </a:rPr>
              <a:t>"ماذا"</a:t>
            </a:r>
          </a:p>
        </p:txBody>
      </p:sp>
      <p:sp>
        <p:nvSpPr>
          <p:cNvPr id="26" name="TextBox 25">
            <a:extLst>
              <a:ext uri="{FF2B5EF4-FFF2-40B4-BE49-F238E27FC236}">
                <a16:creationId xmlns:a16="http://schemas.microsoft.com/office/drawing/2014/main" id="{6D48F2CA-DF9C-4D19-A286-FD7E6881E45B}"/>
              </a:ext>
            </a:extLst>
          </p:cNvPr>
          <p:cNvSpPr txBox="1"/>
          <p:nvPr/>
        </p:nvSpPr>
        <p:spPr>
          <a:xfrm>
            <a:off x="7926354" y="3298262"/>
            <a:ext cx="1946366" cy="461665"/>
          </a:xfrm>
          <a:prstGeom prst="rect">
            <a:avLst/>
          </a:prstGeom>
          <a:noFill/>
        </p:spPr>
        <p:txBody>
          <a:bodyPr rtlCol="0" wrap="square">
            <a:spAutoFit/>
          </a:bodyPr>
          <a:lstStyle/>
          <a:p txid="93be29e9913a81d2210aa83e827cccb0">
            <a:pPr algn="ctr" rtl="1">
              <a:buClr>
                <a:srgbClr val="008CCF"/>
              </a:buClr>
            </a:pPr>
            <a:r>
              <a:rPr lang="es-ES" sz="2400">
                <a:solidFill>
                  <a:schemeClr val="bg1"/>
                </a:solidFill>
              </a:rPr>
              <a:t>"أين"</a:t>
            </a:r>
          </a:p>
        </p:txBody>
      </p:sp>
      <p:sp>
        <p:nvSpPr>
          <p:cNvPr id="27" name="TextBox 26">
            <a:extLst>
              <a:ext uri="{FF2B5EF4-FFF2-40B4-BE49-F238E27FC236}">
                <a16:creationId xmlns:a16="http://schemas.microsoft.com/office/drawing/2014/main" id="{75808021-0EB9-4B44-BD87-E98920355ACB}"/>
              </a:ext>
            </a:extLst>
          </p:cNvPr>
          <p:cNvSpPr txBox="1"/>
          <p:nvPr/>
        </p:nvSpPr>
        <p:spPr>
          <a:xfrm>
            <a:off x="7926354" y="4845885"/>
            <a:ext cx="1946366" cy="461665"/>
          </a:xfrm>
          <a:prstGeom prst="rect">
            <a:avLst/>
          </a:prstGeom>
          <a:noFill/>
        </p:spPr>
        <p:txBody>
          <a:bodyPr rtlCol="0" wrap="square">
            <a:spAutoFit/>
          </a:bodyPr>
          <a:lstStyle/>
          <a:p txid="db33abee7b58985dac3c34c49f979355">
            <a:pPr algn="ctr" rtl="1">
              <a:buClr>
                <a:srgbClr val="008CCF"/>
              </a:buClr>
            </a:pPr>
            <a:r>
              <a:rPr lang="es-ES" sz="2400">
                <a:solidFill>
                  <a:schemeClr val="bg1"/>
                </a:solidFill>
              </a:rPr>
              <a:t>"متى"</a:t>
            </a:r>
          </a:p>
        </p:txBody>
      </p:sp>
      <p:sp>
        <p:nvSpPr>
          <p:cNvPr id="28" name="TextBox 27">
            <a:extLst>
              <a:ext uri="{FF2B5EF4-FFF2-40B4-BE49-F238E27FC236}">
                <a16:creationId xmlns:a16="http://schemas.microsoft.com/office/drawing/2014/main" id="{2B9EB352-049C-4164-B175-CEA8F55B8AED}"/>
              </a:ext>
            </a:extLst>
          </p:cNvPr>
          <p:cNvSpPr txBox="1"/>
          <p:nvPr/>
        </p:nvSpPr>
        <p:spPr>
          <a:xfrm>
            <a:off x="1192070" y="4085530"/>
            <a:ext cx="1712385" cy="461665"/>
          </a:xfrm>
          <a:prstGeom prst="rect">
            <a:avLst/>
          </a:prstGeom>
          <a:noFill/>
        </p:spPr>
        <p:txBody>
          <a:bodyPr rtlCol="0" wrap="square">
            <a:spAutoFit/>
          </a:bodyPr>
          <a:lstStyle/>
          <a:p txid="441138749777a259043535aae9625132">
            <a:pPr algn="ctr" indent="-342900" marL="342900" rtl="1">
              <a:buClr>
                <a:srgbClr val="008CCF"/>
              </a:buClr>
              <a:buFont charset="0" panose="020B0604020202020204" pitchFamily="34" typeface="Arial"/>
              <a:buChar char="•"/>
            </a:pPr>
            <a:r>
              <a:rPr lang="es-ES" sz="2400"/>
              <a:t>تصنيف</a:t>
            </a:r>
          </a:p>
        </p:txBody>
      </p:sp>
      <p:sp>
        <p:nvSpPr>
          <p:cNvPr id="29" name="TextBox 28">
            <a:extLst>
              <a:ext uri="{FF2B5EF4-FFF2-40B4-BE49-F238E27FC236}">
                <a16:creationId xmlns:a16="http://schemas.microsoft.com/office/drawing/2014/main" id="{E9A8E165-350A-4212-809D-32BD8A10BA17}"/>
              </a:ext>
            </a:extLst>
          </p:cNvPr>
          <p:cNvSpPr txBox="1"/>
          <p:nvPr/>
        </p:nvSpPr>
        <p:spPr>
          <a:xfrm>
            <a:off x="1156445" y="4555974"/>
            <a:ext cx="1904329" cy="461665"/>
          </a:xfrm>
          <a:prstGeom prst="rect">
            <a:avLst/>
          </a:prstGeom>
          <a:noFill/>
        </p:spPr>
        <p:txBody>
          <a:bodyPr rtlCol="0" wrap="square">
            <a:spAutoFit/>
          </a:bodyPr>
          <a:lstStyle/>
          <a:p txid="fb4760b7909ebbea7b08cd19be12b5cd">
            <a:pPr algn="ctr" indent="-342900" marL="342900" rtl="1">
              <a:buClr>
                <a:srgbClr val="008CCF"/>
              </a:buClr>
              <a:buFont charset="0" panose="020B0604020202020204" pitchFamily="34" typeface="Arial"/>
              <a:buChar char="•"/>
            </a:pPr>
            <a:r>
              <a:rPr lang="es-ES" sz="2400"/>
              <a:t>تنظيم</a:t>
            </a:r>
          </a:p>
        </p:txBody>
      </p:sp>
      <p:sp>
        <p:nvSpPr>
          <p:cNvPr id="30" name="Rectangle: Rounded Corners 29">
            <a:extLst>
              <a:ext uri="{FF2B5EF4-FFF2-40B4-BE49-F238E27FC236}">
                <a16:creationId xmlns:a16="http://schemas.microsoft.com/office/drawing/2014/main" id="{7883ECA1-442F-4413-9A2B-493A42ED9B52}"/>
              </a:ext>
            </a:extLst>
          </p:cNvPr>
          <p:cNvSpPr/>
          <p:nvPr/>
        </p:nvSpPr>
        <p:spPr>
          <a:xfrm>
            <a:off x="1159622" y="3281953"/>
            <a:ext cx="195713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f9fb0ac3aac959eb3053572a5390a70">
            <a:pPr algn="ctr" rtl="1"/>
            <a:r>
              <a:rPr lang="es-ES" sz="2400"/>
              <a:t>البيانات الوصفية</a:t>
            </a:r>
          </a:p>
        </p:txBody>
      </p:sp>
    </p:spTree>
    <p:custDataLst>
      <p:tags r:id="rId1"/>
    </p:custDataLst>
    <p:extLst>
      <p:ext uri="{BB962C8B-B14F-4D97-AF65-F5344CB8AC3E}">
        <p14:creationId xmlns:p14="http://schemas.microsoft.com/office/powerpoint/2010/main" val="3705571066"/>
      </p:ext>
    </p:extLst>
  </p:cSld>
  <p:clrMapOvr>
    <a:masterClrMapping/>
  </p:clrMapOvr>
  <mc:AlternateContent xmlns:mc="http://schemas.openxmlformats.org/markup-compatibility/2006">
    <mc:Choice xmlns:p159="http://schemas.microsoft.com/office/powerpoint/2015/09/main" Requires="p159">
      <p:transition advTm="30740">
        <p159:morph option="byObject"/>
      </p:transition>
    </mc:Choice>
    <mc:Fallback>
      <p:transition advTm="30740">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14:presetBounceEnd="38000"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p14:bounceEnd="38000" valueType="num">
                                          <p:cBhvr additive="base">
                                            <p:cTn dur="500" fill="hold" id="12"/>
                                            <p:tgtEl>
                                              <p:spTgt spid="30"/>
                                            </p:tgtEl>
                                            <p:attrNameLst>
                                              <p:attrName>ppt_x</p:attrName>
                                            </p:attrNameLst>
                                          </p:cBhvr>
                                          <p:tavLst>
                                            <p:tav tm="0">
                                              <p:val>
                                                <p:strVal val="0-#ppt_w/2"/>
                                              </p:val>
                                            </p:tav>
                                            <p:tav tm="100000">
                                              <p:val>
                                                <p:strVal val="#ppt_x"/>
                                              </p:val>
                                            </p:tav>
                                          </p:tavLst>
                                        </p:anim>
                                        <p:anim calcmode="lin" p14:bounceEnd="38000"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2">
                                      <p:stCondLst>
                                        <p:cond delay="0"/>
                                      </p:stCondLst>
                                      <p:childTnLst>
                                        <p:set>
                                          <p:cBhvr>
                                            <p:cTn dur="1" fill="hold" id="6">
                                              <p:stCondLst>
                                                <p:cond delay="0"/>
                                              </p:stCondLst>
                                            </p:cTn>
                                            <p:tgtEl>
                                              <p:spTgt spid="13"/>
                                            </p:tgtEl>
                                            <p:attrNameLst>
                                              <p:attrName>style.visibility</p:attrName>
                                            </p:attrNameLst>
                                          </p:cBhvr>
                                          <p:to>
                                            <p:strVal val="visible"/>
                                          </p:to>
                                        </p:set>
                                        <p:animEffect filter="wipe(right)"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30"/>
                                            </p:tgtEl>
                                            <p:attrNameLst>
                                              <p:attrName>style.visibility</p:attrName>
                                            </p:attrNameLst>
                                          </p:cBhvr>
                                          <p:to>
                                            <p:strVal val="visible"/>
                                          </p:to>
                                        </p:set>
                                        <p:anim calcmode="lin" valueType="num">
                                          <p:cBhvr additive="base">
                                            <p:cTn dur="500" fill="hold" id="12"/>
                                            <p:tgtEl>
                                              <p:spTgt spid="30"/>
                                            </p:tgtEl>
                                            <p:attrNameLst>
                                              <p:attrName>ppt_x</p:attrName>
                                            </p:attrNameLst>
                                          </p:cBhvr>
                                          <p:tavLst>
                                            <p:tav tm="0">
                                              <p:val>
                                                <p:strVal val="0-#ppt_w/2"/>
                                              </p:val>
                                            </p:tav>
                                            <p:tav tm="100000">
                                              <p:val>
                                                <p:strVal val="#ppt_x"/>
                                              </p:val>
                                            </p:tav>
                                          </p:tavLst>
                                        </p:anim>
                                        <p:anim calcmode="lin" valueType="num">
                                          <p:cBhvr additive="base">
                                            <p:cTn dur="500" fill="hold" id="13"/>
                                            <p:tgtEl>
                                              <p:spTgt spid="30"/>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8"/>
                                            </p:tgtEl>
                                            <p:attrNameLst>
                                              <p:attrName>style.visibility</p:attrName>
                                            </p:attrNameLst>
                                          </p:cBhvr>
                                          <p:to>
                                            <p:strVal val="visible"/>
                                          </p:to>
                                        </p:set>
                                        <p:animEffect filter="fade" transition="in">
                                          <p:cBhvr>
                                            <p:cTn dur="250" id="18"/>
                                            <p:tgtEl>
                                              <p:spTgt spid="2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9"/>
                                            </p:tgtEl>
                                            <p:attrNameLst>
                                              <p:attrName>style.visibility</p:attrName>
                                            </p:attrNameLst>
                                          </p:cBhvr>
                                          <p:to>
                                            <p:strVal val="visible"/>
                                          </p:to>
                                        </p:set>
                                        <p:animEffect filter="fade" transition="in">
                                          <p:cBhvr>
                                            <p:cTn dur="250" id="23"/>
                                            <p:tgtEl>
                                              <p:spTgt spid="29"/>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9"/>
                                            </p:tgtEl>
                                            <p:attrNameLst>
                                              <p:attrName>style.visibility</p:attrName>
                                            </p:attrNameLst>
                                          </p:cBhvr>
                                          <p:to>
                                            <p:strVal val="visible"/>
                                          </p:to>
                                        </p:set>
                                        <p:animEffect filter="wipe(left)" transition="in">
                                          <p:cBhvr>
                                            <p:cTn dur="500" id="28"/>
                                            <p:tgtEl>
                                              <p:spTgt spid="19"/>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par>
                                    <p:cTn fill="hold" grpId="0" id="34" nodeType="withEffect" presetClass="entr" presetID="10" presetSubtype="0">
                                      <p:stCondLst>
                                        <p:cond delay="0"/>
                                      </p:stCondLst>
                                      <p:childTnLst>
                                        <p:set>
                                          <p:cBhvr>
                                            <p:cTn dur="1" fill="hold" id="35">
                                              <p:stCondLst>
                                                <p:cond delay="0"/>
                                              </p:stCondLst>
                                            </p:cTn>
                                            <p:tgtEl>
                                              <p:spTgt spid="25"/>
                                            </p:tgtEl>
                                            <p:attrNameLst>
                                              <p:attrName>style.visibility</p:attrName>
                                            </p:attrNameLst>
                                          </p:cBhvr>
                                          <p:to>
                                            <p:strVal val="visible"/>
                                          </p:to>
                                        </p:set>
                                        <p:animEffect filter="fade" transition="in">
                                          <p:cBhvr>
                                            <p:cTn dur="500" id="36"/>
                                            <p:tgtEl>
                                              <p:spTgt spid="2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21"/>
                                            </p:tgtEl>
                                            <p:attrNameLst>
                                              <p:attrName>style.visibility</p:attrName>
                                            </p:attrNameLst>
                                          </p:cBhvr>
                                          <p:to>
                                            <p:strVal val="visible"/>
                                          </p:to>
                                        </p:set>
                                        <p:animEffect filter="wipe(left)" transition="in">
                                          <p:cBhvr>
                                            <p:cTn dur="500" id="41"/>
                                            <p:tgtEl>
                                              <p:spTgt spid="21"/>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7"/>
                                            </p:tgtEl>
                                            <p:attrNameLst>
                                              <p:attrName>style.visibility</p:attrName>
                                            </p:attrNameLst>
                                          </p:cBhvr>
                                          <p:to>
                                            <p:strVal val="visible"/>
                                          </p:to>
                                        </p:set>
                                        <p:animEffect filter="fade" transition="in">
                                          <p:cBhvr>
                                            <p:cTn dur="500" id="46"/>
                                            <p:tgtEl>
                                              <p:spTgt spid="17"/>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6"/>
                                            </p:tgtEl>
                                            <p:attrNameLst>
                                              <p:attrName>style.visibility</p:attrName>
                                            </p:attrNameLst>
                                          </p:cBhvr>
                                          <p:to>
                                            <p:strVal val="visible"/>
                                          </p:to>
                                        </p:set>
                                        <p:animEffect filter="fade" transition="in">
                                          <p:cBhvr>
                                            <p:cTn dur="500" id="49"/>
                                            <p:tgtEl>
                                              <p:spTgt spid="26"/>
                                            </p:tgtEl>
                                          </p:cBhvr>
                                        </p:animEffect>
                                      </p:childTnLst>
                                    </p:cTn>
                                  </p:par>
                                </p:childTnLst>
                              </p:cTn>
                            </p:par>
                          </p:childTnLst>
                        </p:cTn>
                      </p:par>
                      <p:par>
                        <p:cTn fill="hold" id="50">
                          <p:stCondLst>
                            <p:cond delay="indefinite"/>
                          </p:stCondLst>
                          <p:childTnLst>
                            <p:par>
                              <p:cTn fill="hold" id="51">
                                <p:stCondLst>
                                  <p:cond delay="0"/>
                                </p:stCondLst>
                                <p:childTnLst>
                                  <p:par>
                                    <p:cTn fill="hold" id="52" nodeType="clickEffect" presetClass="entr" presetID="22" presetSubtype="8">
                                      <p:stCondLst>
                                        <p:cond delay="0"/>
                                      </p:stCondLst>
                                      <p:childTnLst>
                                        <p:set>
                                          <p:cBhvr>
                                            <p:cTn dur="1" fill="hold" id="53">
                                              <p:stCondLst>
                                                <p:cond delay="0"/>
                                              </p:stCondLst>
                                            </p:cTn>
                                            <p:tgtEl>
                                              <p:spTgt spid="23"/>
                                            </p:tgtEl>
                                            <p:attrNameLst>
                                              <p:attrName>style.visibility</p:attrName>
                                            </p:attrNameLst>
                                          </p:cBhvr>
                                          <p:to>
                                            <p:strVal val="visible"/>
                                          </p:to>
                                        </p:set>
                                        <p:animEffect filter="wipe(left)" transition="in">
                                          <p:cBhvr>
                                            <p:cTn dur="500" id="54"/>
                                            <p:tgtEl>
                                              <p:spTgt spid="23"/>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15"/>
                                            </p:tgtEl>
                                            <p:attrNameLst>
                                              <p:attrName>style.visibility</p:attrName>
                                            </p:attrNameLst>
                                          </p:cBhvr>
                                          <p:to>
                                            <p:strVal val="visible"/>
                                          </p:to>
                                        </p:set>
                                        <p:animEffect filter="fade" transition="in">
                                          <p:cBhvr>
                                            <p:cTn dur="500" id="59"/>
                                            <p:tgtEl>
                                              <p:spTgt spid="15"/>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27"/>
                                            </p:tgtEl>
                                            <p:attrNameLst>
                                              <p:attrName>style.visibility</p:attrName>
                                            </p:attrNameLst>
                                          </p:cBhvr>
                                          <p:to>
                                            <p:strVal val="visible"/>
                                          </p:to>
                                        </p:set>
                                        <p:animEffect filter="fade" transition="in">
                                          <p:cBhvr>
                                            <p:cTn dur="500" id="62"/>
                                            <p:tgtEl>
                                              <p:spTgt spid="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0" spid="15"/>
          <p:bldP animBg="1" grpId="0" spid="17"/>
          <p:bldP animBg="1" grpId="0" spid="18"/>
          <p:bldP grpId="0" spid="25"/>
          <p:bldP grpId="0" spid="26"/>
          <p:bldP grpId="0" spid="27"/>
          <p:bldP grpId="0" spid="28"/>
          <p:bldP grpId="0" spid="29"/>
          <p:bldP animBg="1" grpId="0" spid="30"/>
        </p:bldLst>
      </p:timing>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2B9E-D3ED-42DE-9316-60F71ABB1DDE}"/>
              </a:ext>
            </a:extLst>
          </p:cNvPr>
          <p:cNvSpPr>
            <a:spLocks noGrp="1"/>
          </p:cNvSpPr>
          <p:nvPr>
            <p:ph type="title"/>
          </p:nvPr>
        </p:nvSpPr>
        <p:spPr/>
        <p:txBody>
          <a:bodyPr/>
          <a:lstStyle/>
          <a:p txid="025407c850ac1c8fac2498595b68ccd6">
            <a:r>
              <a:rPr lang="es-ES"/>
              <a:t>3. اللبنات الأساسية</a:t>
            </a:r>
          </a:p>
        </p:txBody>
      </p:sp>
      <p:sp>
        <p:nvSpPr>
          <p:cNvPr id="8" name="TextBox 7">
            <a:extLst>
              <a:ext uri="{FF2B5EF4-FFF2-40B4-BE49-F238E27FC236}">
                <a16:creationId xmlns:a16="http://schemas.microsoft.com/office/drawing/2014/main" id="{B17AFD9C-6661-425B-989E-2F5A69D1CE51}"/>
              </a:ext>
            </a:extLst>
          </p:cNvPr>
          <p:cNvSpPr txBox="1"/>
          <p:nvPr/>
        </p:nvSpPr>
        <p:spPr>
          <a:xfrm>
            <a:off x="1510924" y="2155651"/>
            <a:ext cx="2362200" cy="461665"/>
          </a:xfrm>
          <a:prstGeom prst="rect">
            <a:avLst/>
          </a:prstGeom>
          <a:noFill/>
        </p:spPr>
        <p:txBody>
          <a:bodyPr rtlCol="0" wrap="square">
            <a:spAutoFit/>
          </a:bodyPr>
          <a:lstStyle/>
          <a:p txid="a54b6d384f19dc1c487bc8b959be861a">
            <a:pPr algn="ctr" rtl="1">
              <a:buClr>
                <a:srgbClr val="008CCF"/>
              </a:buClr>
            </a:pPr>
            <a:r>
              <a:rPr lang="es-ES" sz="2400"/>
              <a:t>عناصر البيانات</a:t>
            </a:r>
          </a:p>
        </p:txBody>
      </p:sp>
      <p:sp>
        <p:nvSpPr>
          <p:cNvPr id="12" name="TextBox 11">
            <a:extLst>
              <a:ext uri="{FF2B5EF4-FFF2-40B4-BE49-F238E27FC236}">
                <a16:creationId xmlns:a16="http://schemas.microsoft.com/office/drawing/2014/main" id="{F57F5511-F108-496A-98DD-690ED9E4F5A0}"/>
              </a:ext>
            </a:extLst>
          </p:cNvPr>
          <p:cNvSpPr txBox="1"/>
          <p:nvPr/>
        </p:nvSpPr>
        <p:spPr>
          <a:xfrm>
            <a:off x="4733711" y="2155651"/>
            <a:ext cx="2898173" cy="461665"/>
          </a:xfrm>
          <a:prstGeom prst="rect">
            <a:avLst/>
          </a:prstGeom>
          <a:noFill/>
        </p:spPr>
        <p:txBody>
          <a:bodyPr rtlCol="0" wrap="square">
            <a:spAutoFit/>
          </a:bodyPr>
          <a:lstStyle/>
          <a:p txid="4d0bf5c18e3aab1dcd988b7fffe721cf">
            <a:pPr algn="ctr" rtl="1">
              <a:buClr>
                <a:srgbClr val="008CCF"/>
              </a:buClr>
            </a:pPr>
            <a:r>
              <a:rPr lang="es-ES" sz="2400"/>
              <a:t>الوحدات التنظيمية</a:t>
            </a:r>
          </a:p>
        </p:txBody>
      </p:sp>
      <p:sp>
        <p:nvSpPr>
          <p:cNvPr id="16" name="TextBox 15">
            <a:extLst>
              <a:ext uri="{FF2B5EF4-FFF2-40B4-BE49-F238E27FC236}">
                <a16:creationId xmlns:a16="http://schemas.microsoft.com/office/drawing/2014/main" id="{8F2E8ED8-4005-4389-A548-956839934B51}"/>
              </a:ext>
            </a:extLst>
          </p:cNvPr>
          <p:cNvSpPr txBox="1"/>
          <p:nvPr/>
        </p:nvSpPr>
        <p:spPr>
          <a:xfrm>
            <a:off x="8983797" y="2155651"/>
            <a:ext cx="1314587" cy="461665"/>
          </a:xfrm>
          <a:prstGeom prst="rect">
            <a:avLst/>
          </a:prstGeom>
          <a:noFill/>
        </p:spPr>
        <p:txBody>
          <a:bodyPr rtlCol="0" wrap="square">
            <a:spAutoFit/>
          </a:bodyPr>
          <a:lstStyle/>
          <a:p txid="130de72e88d61204551d19060ca36853">
            <a:pPr algn="ctr" rtl="1">
              <a:buClr>
                <a:srgbClr val="008CCF"/>
              </a:buClr>
            </a:pPr>
            <a:r>
              <a:rPr lang="es-ES" sz="2400"/>
              <a:t>الفترات</a:t>
            </a:r>
          </a:p>
        </p:txBody>
      </p:sp>
      <p:pic>
        <p:nvPicPr>
          <p:cNvPr id="20" name="Graphic 19">
            <a:extLst>
              <a:ext uri="{FF2B5EF4-FFF2-40B4-BE49-F238E27FC236}">
                <a16:creationId xmlns:a16="http://schemas.microsoft.com/office/drawing/2014/main" id="{FBCCE675-B3A7-4415-9EAA-F44EA1832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978933" y="1086390"/>
            <a:ext cx="1324315" cy="1324315"/>
          </a:xfrm>
          <a:prstGeom prst="rect">
            <a:avLst/>
          </a:prstGeom>
        </p:spPr>
      </p:pic>
      <p:pic>
        <p:nvPicPr>
          <p:cNvPr id="22" name="Graphic 21">
            <a:extLst>
              <a:ext uri="{FF2B5EF4-FFF2-40B4-BE49-F238E27FC236}">
                <a16:creationId xmlns:a16="http://schemas.microsoft.com/office/drawing/2014/main" id="{16B63A81-E36A-488D-B8AB-E86B170CF3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4492" y="1020242"/>
            <a:ext cx="1456610" cy="1456610"/>
          </a:xfrm>
          <a:prstGeom prst="rect">
            <a:avLst/>
          </a:prstGeom>
        </p:spPr>
      </p:pic>
      <p:pic>
        <p:nvPicPr>
          <p:cNvPr id="24" name="Graphic 23">
            <a:extLst>
              <a:ext uri="{FF2B5EF4-FFF2-40B4-BE49-F238E27FC236}">
                <a16:creationId xmlns:a16="http://schemas.microsoft.com/office/drawing/2014/main" id="{2E536E6E-5B93-4523-883B-3A061205F2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34933" y="991456"/>
            <a:ext cx="1514182" cy="1514182"/>
          </a:xfrm>
          <a:prstGeom prst="rect">
            <a:avLst/>
          </a:prstGeom>
        </p:spPr>
      </p:pic>
      <p:grpSp>
        <p:nvGrpSpPr>
          <p:cNvPr id="30" name="Group 29">
            <a:extLst>
              <a:ext uri="{FF2B5EF4-FFF2-40B4-BE49-F238E27FC236}">
                <a16:creationId xmlns:a16="http://schemas.microsoft.com/office/drawing/2014/main" id="{D86BEA23-B6FC-4DA9-92F9-D91F4884F32E}"/>
              </a:ext>
            </a:extLst>
          </p:cNvPr>
          <p:cNvGrpSpPr/>
          <p:nvPr/>
        </p:nvGrpSpPr>
        <p:grpSpPr>
          <a:xfrm>
            <a:off x="5550028" y="3726056"/>
            <a:ext cx="1234551" cy="1675463"/>
            <a:chOff x="3006108" y="1213430"/>
            <a:chExt cx="735310" cy="997921"/>
          </a:xfrm>
        </p:grpSpPr>
        <p:grpSp>
          <p:nvGrpSpPr>
            <p:cNvPr descr="Database with solid fill" id="31" name="Graphic 69">
              <a:extLst>
                <a:ext uri="{FF2B5EF4-FFF2-40B4-BE49-F238E27FC236}">
                  <a16:creationId xmlns:a16="http://schemas.microsoft.com/office/drawing/2014/main" id="{85D024A3-EB91-4220-ACEB-F93E419E56DC}"/>
                </a:ext>
              </a:extLst>
            </p:cNvPr>
            <p:cNvGrpSpPr/>
            <p:nvPr/>
          </p:nvGrpSpPr>
          <p:grpSpPr>
            <a:xfrm>
              <a:off x="3006108" y="1213430"/>
              <a:ext cx="735310" cy="997921"/>
              <a:chOff x="3113880" y="2253301"/>
              <a:chExt cx="533400" cy="723900"/>
            </a:xfrm>
            <a:solidFill>
              <a:srgbClr val="276696"/>
            </a:solidFill>
          </p:grpSpPr>
          <p:sp>
            <p:nvSpPr>
              <p:cNvPr id="33" name="Freeform: Shape 32">
                <a:extLst>
                  <a:ext uri="{FF2B5EF4-FFF2-40B4-BE49-F238E27FC236}">
                    <a16:creationId xmlns:a16="http://schemas.microsoft.com/office/drawing/2014/main" id="{588B67B6-CE5B-4287-9B37-511DC91DB8FF}"/>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BD26342E-87BC-4DCD-AF6D-E5C561804D0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F6295F2-A696-432E-BB53-9BC672241CFC}"/>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lang="es-ES"/>
              </a:p>
            </p:txBody>
          </p:sp>
          <p:sp>
            <p:nvSpPr>
              <p:cNvPr id="36" name="Freeform: Shape 35">
                <a:extLst>
                  <a:ext uri="{FF2B5EF4-FFF2-40B4-BE49-F238E27FC236}">
                    <a16:creationId xmlns:a16="http://schemas.microsoft.com/office/drawing/2014/main" id="{6E9D2218-759A-4C7A-B9DD-19F01D61A4BD}"/>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lang="es-ES"/>
              </a:p>
            </p:txBody>
          </p:sp>
        </p:grpSp>
        <p:sp>
          <p:nvSpPr>
            <p:cNvPr id="32" name="Oval 31">
              <a:extLst>
                <a:ext uri="{FF2B5EF4-FFF2-40B4-BE49-F238E27FC236}">
                  <a16:creationId xmlns:a16="http://schemas.microsoft.com/office/drawing/2014/main" id="{ACC30B1D-AD5C-4AD3-97A4-6EED002F9775}"/>
                </a:ext>
              </a:extLst>
            </p:cNvPr>
            <p:cNvSpPr/>
            <p:nvPr/>
          </p:nvSpPr>
          <p:spPr>
            <a:xfrm>
              <a:off x="3603171" y="1782536"/>
              <a:ext cx="62995" cy="629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pic>
        <p:nvPicPr>
          <p:cNvPr id="37" name="Graphic 36">
            <a:extLst>
              <a:ext uri="{FF2B5EF4-FFF2-40B4-BE49-F238E27FC236}">
                <a16:creationId xmlns:a16="http://schemas.microsoft.com/office/drawing/2014/main" id="{CA35691E-415C-41C9-B27B-664B551715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5793" y="4041248"/>
            <a:ext cx="751622" cy="940614"/>
          </a:xfrm>
          <a:prstGeom prst="rect">
            <a:avLst/>
          </a:prstGeom>
        </p:spPr>
      </p:pic>
      <p:grpSp>
        <p:nvGrpSpPr>
          <p:cNvPr id="38" name="Group 37">
            <a:extLst>
              <a:ext uri="{FF2B5EF4-FFF2-40B4-BE49-F238E27FC236}">
                <a16:creationId xmlns:a16="http://schemas.microsoft.com/office/drawing/2014/main" id="{3BB4E503-9A06-47E7-BB51-A81DBAC55DDF}"/>
              </a:ext>
            </a:extLst>
          </p:cNvPr>
          <p:cNvGrpSpPr/>
          <p:nvPr/>
        </p:nvGrpSpPr>
        <p:grpSpPr>
          <a:xfrm>
            <a:off x="3545611" y="2672476"/>
            <a:ext cx="1170736" cy="1082390"/>
            <a:chOff x="4601414" y="2057318"/>
            <a:chExt cx="1170736" cy="1082390"/>
          </a:xfrm>
        </p:grpSpPr>
        <p:pic>
          <p:nvPicPr>
            <p:cNvPr descr="Smart Phone with solid fill" id="39" name="Graphic 38">
              <a:extLst>
                <a:ext uri="{FF2B5EF4-FFF2-40B4-BE49-F238E27FC236}">
                  <a16:creationId xmlns:a16="http://schemas.microsoft.com/office/drawing/2014/main" id="{79577AEA-E8F4-4D60-8605-0FF5887460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414" y="2388086"/>
              <a:ext cx="751622" cy="751622"/>
            </a:xfrm>
            <a:prstGeom prst="rect">
              <a:avLst/>
            </a:prstGeom>
          </p:spPr>
        </p:pic>
        <p:grpSp>
          <p:nvGrpSpPr>
            <p:cNvPr id="40" name="Group 39">
              <a:extLst>
                <a:ext uri="{FF2B5EF4-FFF2-40B4-BE49-F238E27FC236}">
                  <a16:creationId xmlns:a16="http://schemas.microsoft.com/office/drawing/2014/main" id="{78811F8B-51CD-4B14-9426-D281CA0AB859}"/>
                </a:ext>
              </a:extLst>
            </p:cNvPr>
            <p:cNvGrpSpPr/>
            <p:nvPr/>
          </p:nvGrpSpPr>
          <p:grpSpPr>
            <a:xfrm>
              <a:off x="4857750" y="2057318"/>
              <a:ext cx="914400" cy="914400"/>
              <a:chOff x="5823442" y="2365177"/>
              <a:chExt cx="914400" cy="914400"/>
            </a:xfrm>
          </p:grpSpPr>
          <p:pic>
            <p:nvPicPr>
              <p:cNvPr descr="Speech with solid fill" id="41" name="Graphic 40">
                <a:extLst>
                  <a:ext uri="{FF2B5EF4-FFF2-40B4-BE49-F238E27FC236}">
                    <a16:creationId xmlns:a16="http://schemas.microsoft.com/office/drawing/2014/main" id="{9B2EF4A0-7D37-43B2-870A-80DA7299E6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5823442" y="2365177"/>
                <a:ext cx="914400" cy="914400"/>
              </a:xfrm>
              <a:prstGeom prst="rect">
                <a:avLst/>
              </a:prstGeom>
            </p:spPr>
          </p:pic>
          <p:sp>
            <p:nvSpPr>
              <p:cNvPr id="42" name="TextBox 41">
                <a:extLst>
                  <a:ext uri="{FF2B5EF4-FFF2-40B4-BE49-F238E27FC236}">
                    <a16:creationId xmlns:a16="http://schemas.microsoft.com/office/drawing/2014/main" id="{CA0C0940-9450-4F8B-B10D-71ADD43BB62B}"/>
                  </a:ext>
                </a:extLst>
              </p:cNvPr>
              <p:cNvSpPr txBox="1"/>
              <p:nvPr/>
            </p:nvSpPr>
            <p:spPr>
              <a:xfrm>
                <a:off x="6016785" y="2591997"/>
                <a:ext cx="548640" cy="307777"/>
              </a:xfrm>
              <a:prstGeom prst="rect">
                <a:avLst/>
              </a:prstGeom>
              <a:noFill/>
            </p:spPr>
            <p:txBody>
              <a:bodyPr bIns="0" lIns="0" rIns="0" rtlCol="0" tIns="0" wrap="square">
                <a:spAutoFit/>
              </a:bodyPr>
              <a:lstStyle/>
              <a:p txid="70c5dc0d1e6d14111686da93e4093a45">
                <a:pPr algn="ctr" rtl="1">
                  <a:buClr>
                    <a:srgbClr val="008CCF"/>
                  </a:buClr>
                </a:pPr>
                <a:r>
                  <a:rPr lang="es-ES" sz="2000">
                    <a:solidFill>
                      <a:schemeClr val="bg1"/>
                    </a:solidFill>
                  </a:rPr>
                  <a:t>SMS</a:t>
                </a:r>
              </a:p>
            </p:txBody>
          </p:sp>
        </p:grpSp>
      </p:grpSp>
      <p:pic>
        <p:nvPicPr>
          <p:cNvPr id="43" name="Picture 2">
            <a:extLst>
              <a:ext uri="{FF2B5EF4-FFF2-40B4-BE49-F238E27FC236}">
                <a16:creationId xmlns:a16="http://schemas.microsoft.com/office/drawing/2014/main" id="{EE6CD2C8-1C58-4FF1-81EC-878DE74B682E}"/>
              </a:ext>
            </a:extLst>
          </p:cNvPr>
          <p:cNvPicPr>
            <a:picLocks noChangeArrowheads="1"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73905" y="2925042"/>
            <a:ext cx="998319" cy="928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1F2B877B-D5F8-4072-964A-7BBEF25DBF44}"/>
              </a:ext>
            </a:extLst>
          </p:cNvPr>
          <p:cNvPicPr>
            <a:picLocks noChangeArrowheads="1"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60035" y="4198197"/>
            <a:ext cx="2400316" cy="60007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BE4448D-1A1A-47FA-9156-C5F84C2C3DB0}"/>
              </a:ext>
            </a:extLst>
          </p:cNvPr>
          <p:cNvGrpSpPr/>
          <p:nvPr/>
        </p:nvGrpSpPr>
        <p:grpSpPr>
          <a:xfrm>
            <a:off x="7660035" y="4871605"/>
            <a:ext cx="1155102" cy="1155102"/>
            <a:chOff x="10029238" y="2087225"/>
            <a:chExt cx="1155102" cy="1155102"/>
          </a:xfrm>
        </p:grpSpPr>
        <p:grpSp>
          <p:nvGrpSpPr>
            <p:cNvPr id="46" name="Group 45">
              <a:extLst>
                <a:ext uri="{FF2B5EF4-FFF2-40B4-BE49-F238E27FC236}">
                  <a16:creationId xmlns:a16="http://schemas.microsoft.com/office/drawing/2014/main" id="{83082F2C-DF71-437F-AE95-3E11A5388B04}"/>
                </a:ext>
              </a:extLst>
            </p:cNvPr>
            <p:cNvGrpSpPr/>
            <p:nvPr/>
          </p:nvGrpSpPr>
          <p:grpSpPr>
            <a:xfrm>
              <a:off x="10029238" y="2087225"/>
              <a:ext cx="1155102" cy="1155102"/>
              <a:chOff x="9518949" y="5677714"/>
              <a:chExt cx="1155102" cy="1155102"/>
            </a:xfrm>
          </p:grpSpPr>
          <p:pic>
            <p:nvPicPr>
              <p:cNvPr descr="Cloud with solid fill" id="50" name="Graphic 49">
                <a:extLst>
                  <a:ext uri="{FF2B5EF4-FFF2-40B4-BE49-F238E27FC236}">
                    <a16:creationId xmlns:a16="http://schemas.microsoft.com/office/drawing/2014/main" id="{CC57A1F4-00AF-48FE-BB56-A1B1E07DCDB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518949" y="5677714"/>
                <a:ext cx="1155102" cy="1155102"/>
              </a:xfrm>
              <a:prstGeom prst="rect">
                <a:avLst/>
              </a:prstGeom>
            </p:spPr>
          </p:pic>
          <p:sp>
            <p:nvSpPr>
              <p:cNvPr id="51" name="TextBox 50">
                <a:extLst>
                  <a:ext uri="{FF2B5EF4-FFF2-40B4-BE49-F238E27FC236}">
                    <a16:creationId xmlns:a16="http://schemas.microsoft.com/office/drawing/2014/main" id="{E292F41B-9BF3-4B9B-8422-612D5EB4721D}"/>
                  </a:ext>
                </a:extLst>
              </p:cNvPr>
              <p:cNvSpPr txBox="1"/>
              <p:nvPr/>
            </p:nvSpPr>
            <p:spPr>
              <a:xfrm>
                <a:off x="9794884" y="6142321"/>
                <a:ext cx="548640" cy="307777"/>
              </a:xfrm>
              <a:prstGeom prst="rect">
                <a:avLst/>
              </a:prstGeom>
              <a:noFill/>
            </p:spPr>
            <p:txBody>
              <a:bodyPr bIns="0" lIns="0" rIns="0" rtlCol="0" tIns="0" wrap="square">
                <a:spAutoFit/>
              </a:bodyPr>
              <a:lstStyle/>
              <a:p txid="851ccc31fa4c0012d6b307d57b2cecf7">
                <a:pPr algn="ctr" rtl="1">
                  <a:buClr>
                    <a:srgbClr val="008CCF"/>
                  </a:buClr>
                </a:pPr>
                <a:r>
                  <a:rPr lang="es-ES" sz="2000">
                    <a:solidFill>
                      <a:schemeClr val="bg1"/>
                    </a:solidFill>
                  </a:rPr>
                  <a:t>API</a:t>
                </a:r>
              </a:p>
            </p:txBody>
          </p:sp>
        </p:grpSp>
        <p:cxnSp>
          <p:nvCxnSpPr>
            <p:cNvPr id="47" name="Straight Connector 46">
              <a:extLst>
                <a:ext uri="{FF2B5EF4-FFF2-40B4-BE49-F238E27FC236}">
                  <a16:creationId xmlns:a16="http://schemas.microsoft.com/office/drawing/2014/main" id="{DCDCB5EE-01EE-4866-98E3-C02D0D202B37}"/>
                </a:ext>
              </a:extLst>
            </p:cNvPr>
            <p:cNvCxnSpPr>
              <a:cxnSpLocks/>
            </p:cNvCxnSpPr>
            <p:nvPr/>
          </p:nvCxnSpPr>
          <p:spPr>
            <a:xfrm>
              <a:off x="10406768" y="2975045"/>
              <a:ext cx="0" cy="137160"/>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CB316B-CEF4-437C-8E9C-190D89C7BD87}"/>
                </a:ext>
              </a:extLst>
            </p:cNvPr>
            <p:cNvCxnSpPr>
              <a:cxnSpLocks/>
            </p:cNvCxnSpPr>
            <p:nvPr/>
          </p:nvCxnSpPr>
          <p:spPr>
            <a:xfrm>
              <a:off x="10589621" y="2975045"/>
              <a:ext cx="0" cy="217888"/>
            </a:xfrm>
            <a:prstGeom prst="line">
              <a:avLst/>
            </a:prstGeom>
            <a:ln cap="rnd" w="22225">
              <a:solidFill>
                <a:schemeClr val="accent1"/>
              </a:solidFill>
              <a:prstDash val="sysDot"/>
              <a:headEnd len="lg" type="none" w="lg"/>
              <a:tailEnd len="lg" type="oval" w="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D7FA886-9793-4364-9B4B-7ECA6C6C868B}"/>
                </a:ext>
              </a:extLst>
            </p:cNvPr>
            <p:cNvCxnSpPr>
              <a:cxnSpLocks/>
            </p:cNvCxnSpPr>
            <p:nvPr/>
          </p:nvCxnSpPr>
          <p:spPr>
            <a:xfrm>
              <a:off x="10772474" y="2975045"/>
              <a:ext cx="0" cy="188005"/>
            </a:xfrm>
            <a:prstGeom prst="line">
              <a:avLst/>
            </a:prstGeom>
            <a:ln cap="rnd" w="22225">
              <a:solidFill>
                <a:schemeClr val="tx2"/>
              </a:solidFill>
              <a:prstDash val="solid"/>
              <a:headEnd len="lg" type="none" w="lg"/>
              <a:tailEnd len="lg" type="oval" w="lg"/>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47CDE8BE-547F-457E-832A-6F158932640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3377415" y="4773866"/>
            <a:ext cx="1338932" cy="1338932"/>
          </a:xfrm>
          <a:prstGeom prst="rect">
            <a:avLst/>
          </a:prstGeom>
          <a:ln>
            <a:noFill/>
          </a:ln>
        </p:spPr>
      </p:pic>
    </p:spTree>
    <p:custDataLst>
      <p:tags r:id="rId1"/>
    </p:custDataLst>
    <p:extLst>
      <p:ext uri="{BB962C8B-B14F-4D97-AF65-F5344CB8AC3E}">
        <p14:creationId xmlns:p14="http://schemas.microsoft.com/office/powerpoint/2010/main" val="3994860742"/>
      </p:ext>
    </p:extLst>
  </p:cSld>
  <p:clrMapOvr>
    <a:masterClrMapping/>
  </p:clrMapOvr>
  <mc:AlternateContent xmlns:mc="http://schemas.openxmlformats.org/markup-compatibility/2006">
    <mc:Choice xmlns:p159="http://schemas.microsoft.com/office/powerpoint/2015/09/main" Requires="p159">
      <p:transition advTm="15940" spd="slow">
        <p159:morph option="byObject"/>
      </p:transition>
    </mc:Choice>
    <mc:Fallback>
      <p:transition advTm="15940"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p14:bounceEnd="40000" valueType="num">
                                          <p:cBhvr additive="base">
                                            <p:cTn dur="500" fill="hold" id="7"/>
                                            <p:tgtEl>
                                              <p:spTgt spid="30"/>
                                            </p:tgtEl>
                                            <p:attrNameLst>
                                              <p:attrName>ppt_x</p:attrName>
                                            </p:attrNameLst>
                                          </p:cBhvr>
                                          <p:tavLst>
                                            <p:tav tm="0">
                                              <p:val>
                                                <p:strVal val="#ppt_x"/>
                                              </p:val>
                                            </p:tav>
                                            <p:tav tm="100000">
                                              <p:val>
                                                <p:strVal val="#ppt_x"/>
                                              </p:val>
                                            </p:tav>
                                          </p:tavLst>
                                        </p:anim>
                                        <p:anim calcmode="lin" p14:bounceEnd="40000"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0"/>
                                            </p:tgtEl>
                                            <p:attrNameLst>
                                              <p:attrName>style.visibility</p:attrName>
                                            </p:attrNameLst>
                                          </p:cBhvr>
                                          <p:to>
                                            <p:strVal val="visible"/>
                                          </p:to>
                                        </p:set>
                                        <p:anim calcmode="lin" valueType="num">
                                          <p:cBhvr additive="base">
                                            <p:cTn dur="500" fill="hold" id="7"/>
                                            <p:tgtEl>
                                              <p:spTgt spid="30"/>
                                            </p:tgtEl>
                                            <p:attrNameLst>
                                              <p:attrName>ppt_x</p:attrName>
                                            </p:attrNameLst>
                                          </p:cBhvr>
                                          <p:tavLst>
                                            <p:tav tm="0">
                                              <p:val>
                                                <p:strVal val="#ppt_x"/>
                                              </p:val>
                                            </p:tav>
                                            <p:tav tm="100000">
                                              <p:val>
                                                <p:strVal val="#ppt_x"/>
                                              </p:val>
                                            </p:tav>
                                          </p:tavLst>
                                        </p:anim>
                                        <p:anim calcmode="lin" valueType="num">
                                          <p:cBhvr additive="base">
                                            <p:cTn dur="500" fill="hold" id="8"/>
                                            <p:tgtEl>
                                              <p:spTgt spid="30"/>
                                            </p:tgtEl>
                                            <p:attrNameLst>
                                              <p:attrName>ppt_y</p:attrName>
                                            </p:attrNameLst>
                                          </p:cBhvr>
                                          <p:tavLst>
                                            <p:tav tm="0">
                                              <p:val>
                                                <p:strVal val="1+#ppt_h/2"/>
                                              </p:val>
                                            </p:tav>
                                            <p:tav tm="100000">
                                              <p:val>
                                                <p:strVal val="#ppt_y"/>
                                              </p:val>
                                            </p:tav>
                                          </p:tavLst>
                                        </p:anim>
                                      </p:childTnLst>
                                    </p:cTn>
                                  </p:par>
                                  <p:par>
                                    <p:cTn fill="hold" id="9" nodeType="withEffect" presetClass="entr" presetID="53" presetSubtype="16">
                                      <p:stCondLst>
                                        <p:cond delay="0"/>
                                      </p:stCondLst>
                                      <p:childTnLst>
                                        <p:set>
                                          <p:cBhvr>
                                            <p:cTn dur="1" fill="hold" id="10">
                                              <p:stCondLst>
                                                <p:cond delay="0"/>
                                              </p:stCondLst>
                                            </p:cTn>
                                            <p:tgtEl>
                                              <p:spTgt spid="37"/>
                                            </p:tgtEl>
                                            <p:attrNameLst>
                                              <p:attrName>style.visibility</p:attrName>
                                            </p:attrNameLst>
                                          </p:cBhvr>
                                          <p:to>
                                            <p:strVal val="visible"/>
                                          </p:to>
                                        </p:set>
                                        <p:anim calcmode="lin" valueType="num">
                                          <p:cBhvr>
                                            <p:cTn dur="500" fill="hold" id="11"/>
                                            <p:tgtEl>
                                              <p:spTgt spid="37"/>
                                            </p:tgtEl>
                                            <p:attrNameLst>
                                              <p:attrName>ppt_w</p:attrName>
                                            </p:attrNameLst>
                                          </p:cBhvr>
                                          <p:tavLst>
                                            <p:tav tm="0">
                                              <p:val>
                                                <p:fltVal val="0"/>
                                              </p:val>
                                            </p:tav>
                                            <p:tav tm="100000">
                                              <p:val>
                                                <p:strVal val="#ppt_w"/>
                                              </p:val>
                                            </p:tav>
                                          </p:tavLst>
                                        </p:anim>
                                        <p:anim calcmode="lin" valueType="num">
                                          <p:cBhvr>
                                            <p:cTn dur="500" fill="hold" id="12"/>
                                            <p:tgtEl>
                                              <p:spTgt spid="37"/>
                                            </p:tgtEl>
                                            <p:attrNameLst>
                                              <p:attrName>ppt_h</p:attrName>
                                            </p:attrNameLst>
                                          </p:cBhvr>
                                          <p:tavLst>
                                            <p:tav tm="0">
                                              <p:val>
                                                <p:fltVal val="0"/>
                                              </p:val>
                                            </p:tav>
                                            <p:tav tm="100000">
                                              <p:val>
                                                <p:strVal val="#ppt_h"/>
                                              </p:val>
                                            </p:tav>
                                          </p:tavLst>
                                        </p:anim>
                                        <p:animEffect filter="fade" transition="in">
                                          <p:cBhvr>
                                            <p:cTn dur="500" id="13"/>
                                            <p:tgtEl>
                                              <p:spTgt spid="37"/>
                                            </p:tgtEl>
                                          </p:cBhvr>
                                        </p:animEffect>
                                      </p:childTnLst>
                                    </p:cTn>
                                  </p:par>
                                  <p:par>
                                    <p:cTn fill="hold" id="14" nodeType="withEffect" presetClass="entr" presetID="53" presetSubtype="16">
                                      <p:stCondLst>
                                        <p:cond delay="0"/>
                                      </p:stCondLst>
                                      <p:childTnLst>
                                        <p:set>
                                          <p:cBhvr>
                                            <p:cTn dur="1" fill="hold" id="15">
                                              <p:stCondLst>
                                                <p:cond delay="0"/>
                                              </p:stCondLst>
                                            </p:cTn>
                                            <p:tgtEl>
                                              <p:spTgt spid="38"/>
                                            </p:tgtEl>
                                            <p:attrNameLst>
                                              <p:attrName>style.visibility</p:attrName>
                                            </p:attrNameLst>
                                          </p:cBhvr>
                                          <p:to>
                                            <p:strVal val="visible"/>
                                          </p:to>
                                        </p:set>
                                        <p:anim calcmode="lin" valueType="num">
                                          <p:cBhvr>
                                            <p:cTn dur="500" fill="hold" id="16"/>
                                            <p:tgtEl>
                                              <p:spTgt spid="38"/>
                                            </p:tgtEl>
                                            <p:attrNameLst>
                                              <p:attrName>ppt_w</p:attrName>
                                            </p:attrNameLst>
                                          </p:cBhvr>
                                          <p:tavLst>
                                            <p:tav tm="0">
                                              <p:val>
                                                <p:fltVal val="0"/>
                                              </p:val>
                                            </p:tav>
                                            <p:tav tm="100000">
                                              <p:val>
                                                <p:strVal val="#ppt_w"/>
                                              </p:val>
                                            </p:tav>
                                          </p:tavLst>
                                        </p:anim>
                                        <p:anim calcmode="lin" valueType="num">
                                          <p:cBhvr>
                                            <p:cTn dur="500" fill="hold" id="17"/>
                                            <p:tgtEl>
                                              <p:spTgt spid="38"/>
                                            </p:tgtEl>
                                            <p:attrNameLst>
                                              <p:attrName>ppt_h</p:attrName>
                                            </p:attrNameLst>
                                          </p:cBhvr>
                                          <p:tavLst>
                                            <p:tav tm="0">
                                              <p:val>
                                                <p:fltVal val="0"/>
                                              </p:val>
                                            </p:tav>
                                            <p:tav tm="100000">
                                              <p:val>
                                                <p:strVal val="#ppt_h"/>
                                              </p:val>
                                            </p:tav>
                                          </p:tavLst>
                                        </p:anim>
                                        <p:animEffect filter="fade" transition="in">
                                          <p:cBhvr>
                                            <p:cTn dur="500" id="18"/>
                                            <p:tgtEl>
                                              <p:spTgt spid="38"/>
                                            </p:tgtEl>
                                          </p:cBhvr>
                                        </p:animEffect>
                                      </p:childTnLst>
                                    </p:cTn>
                                  </p:par>
                                  <p:par>
                                    <p:cTn fill="hold" id="19" nodeType="withEffect" presetClass="entr" presetID="53" presetSubtype="16">
                                      <p:stCondLst>
                                        <p:cond delay="0"/>
                                      </p:stCondLst>
                                      <p:childTnLst>
                                        <p:set>
                                          <p:cBhvr>
                                            <p:cTn dur="1" fill="hold" id="20">
                                              <p:stCondLst>
                                                <p:cond delay="0"/>
                                              </p:stCondLst>
                                            </p:cTn>
                                            <p:tgtEl>
                                              <p:spTgt spid="43"/>
                                            </p:tgtEl>
                                            <p:attrNameLst>
                                              <p:attrName>style.visibility</p:attrName>
                                            </p:attrNameLst>
                                          </p:cBhvr>
                                          <p:to>
                                            <p:strVal val="visible"/>
                                          </p:to>
                                        </p:set>
                                        <p:anim calcmode="lin" valueType="num">
                                          <p:cBhvr>
                                            <p:cTn dur="500" fill="hold" id="21"/>
                                            <p:tgtEl>
                                              <p:spTgt spid="43"/>
                                            </p:tgtEl>
                                            <p:attrNameLst>
                                              <p:attrName>ppt_w</p:attrName>
                                            </p:attrNameLst>
                                          </p:cBhvr>
                                          <p:tavLst>
                                            <p:tav tm="0">
                                              <p:val>
                                                <p:fltVal val="0"/>
                                              </p:val>
                                            </p:tav>
                                            <p:tav tm="100000">
                                              <p:val>
                                                <p:strVal val="#ppt_w"/>
                                              </p:val>
                                            </p:tav>
                                          </p:tavLst>
                                        </p:anim>
                                        <p:anim calcmode="lin" valueType="num">
                                          <p:cBhvr>
                                            <p:cTn dur="500" fill="hold" id="22"/>
                                            <p:tgtEl>
                                              <p:spTgt spid="43"/>
                                            </p:tgtEl>
                                            <p:attrNameLst>
                                              <p:attrName>ppt_h</p:attrName>
                                            </p:attrNameLst>
                                          </p:cBhvr>
                                          <p:tavLst>
                                            <p:tav tm="0">
                                              <p:val>
                                                <p:fltVal val="0"/>
                                              </p:val>
                                            </p:tav>
                                            <p:tav tm="100000">
                                              <p:val>
                                                <p:strVal val="#ppt_h"/>
                                              </p:val>
                                            </p:tav>
                                          </p:tavLst>
                                        </p:anim>
                                        <p:animEffect filter="fade" transition="in">
                                          <p:cBhvr>
                                            <p:cTn dur="500" id="23"/>
                                            <p:tgtEl>
                                              <p:spTgt spid="43"/>
                                            </p:tgtEl>
                                          </p:cBhvr>
                                        </p:animEffect>
                                      </p:childTnLst>
                                    </p:cTn>
                                  </p:par>
                                  <p:par>
                                    <p:cTn fill="hold" id="24" nodeType="withEffect" presetClass="entr" presetID="53" presetSubtype="16">
                                      <p:stCondLst>
                                        <p:cond delay="0"/>
                                      </p:stCondLst>
                                      <p:childTnLst>
                                        <p:set>
                                          <p:cBhvr>
                                            <p:cTn dur="1" fill="hold" id="25">
                                              <p:stCondLst>
                                                <p:cond delay="0"/>
                                              </p:stCondLst>
                                            </p:cTn>
                                            <p:tgtEl>
                                              <p:spTgt spid="44"/>
                                            </p:tgtEl>
                                            <p:attrNameLst>
                                              <p:attrName>style.visibility</p:attrName>
                                            </p:attrNameLst>
                                          </p:cBhvr>
                                          <p:to>
                                            <p:strVal val="visible"/>
                                          </p:to>
                                        </p:set>
                                        <p:anim calcmode="lin" valueType="num">
                                          <p:cBhvr>
                                            <p:cTn dur="500" fill="hold" id="26"/>
                                            <p:tgtEl>
                                              <p:spTgt spid="44"/>
                                            </p:tgtEl>
                                            <p:attrNameLst>
                                              <p:attrName>ppt_w</p:attrName>
                                            </p:attrNameLst>
                                          </p:cBhvr>
                                          <p:tavLst>
                                            <p:tav tm="0">
                                              <p:val>
                                                <p:fltVal val="0"/>
                                              </p:val>
                                            </p:tav>
                                            <p:tav tm="100000">
                                              <p:val>
                                                <p:strVal val="#ppt_w"/>
                                              </p:val>
                                            </p:tav>
                                          </p:tavLst>
                                        </p:anim>
                                        <p:anim calcmode="lin" valueType="num">
                                          <p:cBhvr>
                                            <p:cTn dur="500" fill="hold" id="27"/>
                                            <p:tgtEl>
                                              <p:spTgt spid="44"/>
                                            </p:tgtEl>
                                            <p:attrNameLst>
                                              <p:attrName>ppt_h</p:attrName>
                                            </p:attrNameLst>
                                          </p:cBhvr>
                                          <p:tavLst>
                                            <p:tav tm="0">
                                              <p:val>
                                                <p:fltVal val="0"/>
                                              </p:val>
                                            </p:tav>
                                            <p:tav tm="100000">
                                              <p:val>
                                                <p:strVal val="#ppt_h"/>
                                              </p:val>
                                            </p:tav>
                                          </p:tavLst>
                                        </p:anim>
                                        <p:animEffect filter="fade" transition="in">
                                          <p:cBhvr>
                                            <p:cTn dur="500" id="28"/>
                                            <p:tgtEl>
                                              <p:spTgt spid="44"/>
                                            </p:tgtEl>
                                          </p:cBhvr>
                                        </p:animEffect>
                                      </p:childTnLst>
                                    </p:cTn>
                                  </p:par>
                                  <p:par>
                                    <p:cTn fill="hold" id="29" nodeType="withEffect" presetClass="entr" presetID="53" presetSubtype="16">
                                      <p:stCondLst>
                                        <p:cond delay="0"/>
                                      </p:stCondLst>
                                      <p:childTnLst>
                                        <p:set>
                                          <p:cBhvr>
                                            <p:cTn dur="1" fill="hold" id="30">
                                              <p:stCondLst>
                                                <p:cond delay="0"/>
                                              </p:stCondLst>
                                            </p:cTn>
                                            <p:tgtEl>
                                              <p:spTgt spid="45"/>
                                            </p:tgtEl>
                                            <p:attrNameLst>
                                              <p:attrName>style.visibility</p:attrName>
                                            </p:attrNameLst>
                                          </p:cBhvr>
                                          <p:to>
                                            <p:strVal val="visible"/>
                                          </p:to>
                                        </p:set>
                                        <p:anim calcmode="lin" valueType="num">
                                          <p:cBhvr>
                                            <p:cTn dur="500" fill="hold" id="31"/>
                                            <p:tgtEl>
                                              <p:spTgt spid="45"/>
                                            </p:tgtEl>
                                            <p:attrNameLst>
                                              <p:attrName>ppt_w</p:attrName>
                                            </p:attrNameLst>
                                          </p:cBhvr>
                                          <p:tavLst>
                                            <p:tav tm="0">
                                              <p:val>
                                                <p:fltVal val="0"/>
                                              </p:val>
                                            </p:tav>
                                            <p:tav tm="100000">
                                              <p:val>
                                                <p:strVal val="#ppt_w"/>
                                              </p:val>
                                            </p:tav>
                                          </p:tavLst>
                                        </p:anim>
                                        <p:anim calcmode="lin" valueType="num">
                                          <p:cBhvr>
                                            <p:cTn dur="500" fill="hold" id="32"/>
                                            <p:tgtEl>
                                              <p:spTgt spid="45"/>
                                            </p:tgtEl>
                                            <p:attrNameLst>
                                              <p:attrName>ppt_h</p:attrName>
                                            </p:attrNameLst>
                                          </p:cBhvr>
                                          <p:tavLst>
                                            <p:tav tm="0">
                                              <p:val>
                                                <p:fltVal val="0"/>
                                              </p:val>
                                            </p:tav>
                                            <p:tav tm="100000">
                                              <p:val>
                                                <p:strVal val="#ppt_h"/>
                                              </p:val>
                                            </p:tav>
                                          </p:tavLst>
                                        </p:anim>
                                        <p:animEffect filter="fade" transition="in">
                                          <p:cBhvr>
                                            <p:cTn dur="500" id="33"/>
                                            <p:tgtEl>
                                              <p:spTgt spid="45"/>
                                            </p:tgtEl>
                                          </p:cBhvr>
                                        </p:animEffect>
                                      </p:childTnLst>
                                    </p:cTn>
                                  </p:par>
                                  <p:par>
                                    <p:cTn fill="hold" id="34" nodeType="withEffect" presetClass="entr" presetID="53" presetSubtype="16">
                                      <p:stCondLst>
                                        <p:cond delay="0"/>
                                      </p:stCondLst>
                                      <p:childTnLst>
                                        <p:set>
                                          <p:cBhvr>
                                            <p:cTn dur="1" fill="hold" id="35">
                                              <p:stCondLst>
                                                <p:cond delay="0"/>
                                              </p:stCondLst>
                                            </p:cTn>
                                            <p:tgtEl>
                                              <p:spTgt spid="52"/>
                                            </p:tgtEl>
                                            <p:attrNameLst>
                                              <p:attrName>style.visibility</p:attrName>
                                            </p:attrNameLst>
                                          </p:cBhvr>
                                          <p:to>
                                            <p:strVal val="visible"/>
                                          </p:to>
                                        </p:set>
                                        <p:anim calcmode="lin" valueType="num">
                                          <p:cBhvr>
                                            <p:cTn dur="500" fill="hold" id="36"/>
                                            <p:tgtEl>
                                              <p:spTgt spid="52"/>
                                            </p:tgtEl>
                                            <p:attrNameLst>
                                              <p:attrName>ppt_w</p:attrName>
                                            </p:attrNameLst>
                                          </p:cBhvr>
                                          <p:tavLst>
                                            <p:tav tm="0">
                                              <p:val>
                                                <p:fltVal val="0"/>
                                              </p:val>
                                            </p:tav>
                                            <p:tav tm="100000">
                                              <p:val>
                                                <p:strVal val="#ppt_w"/>
                                              </p:val>
                                            </p:tav>
                                          </p:tavLst>
                                        </p:anim>
                                        <p:anim calcmode="lin" valueType="num">
                                          <p:cBhvr>
                                            <p:cTn dur="500" fill="hold" id="37"/>
                                            <p:tgtEl>
                                              <p:spTgt spid="52"/>
                                            </p:tgtEl>
                                            <p:attrNameLst>
                                              <p:attrName>ppt_h</p:attrName>
                                            </p:attrNameLst>
                                          </p:cBhvr>
                                          <p:tavLst>
                                            <p:tav tm="0">
                                              <p:val>
                                                <p:fltVal val="0"/>
                                              </p:val>
                                            </p:tav>
                                            <p:tav tm="100000">
                                              <p:val>
                                                <p:strVal val="#ppt_h"/>
                                              </p:val>
                                            </p:tav>
                                          </p:tavLst>
                                        </p:anim>
                                        <p:animEffect filter="fade" transition="in">
                                          <p:cBhvr>
                                            <p:cTn dur="500" id="38"/>
                                            <p:tgtEl>
                                              <p:spTgt spid="52"/>
                                            </p:tgtEl>
                                          </p:cBhvr>
                                        </p:animEffect>
                                      </p:childTnLst>
                                    </p:cTn>
                                  </p:par>
                                </p:childTnLst>
                              </p:cTn>
                            </p:par>
                          </p:childTnLst>
                        </p:cTn>
                      </p:par>
                      <p:par>
                        <p:cTn fill="hold" id="39">
                          <p:stCondLst>
                            <p:cond delay="indefinite"/>
                          </p:stCondLst>
                          <p:childTnLst>
                            <p:par>
                              <p:cTn fill="hold" id="40">
                                <p:stCondLst>
                                  <p:cond delay="0"/>
                                </p:stCondLst>
                                <p:childTnLst>
                                  <p:par>
                                    <p:cTn accel="50000" decel="50000" fill="hold" id="41" nodeType="clickEffect" presetClass="path" presetID="43" presetSubtype="0">
                                      <p:stCondLst>
                                        <p:cond delay="0"/>
                                      </p:stCondLst>
                                      <p:childTnLst>
                                        <p:animMotion origin="layout" path="M -1.04167E-6 -4.44444E-6 L -0.07982 -4.44444E-6 C -0.11562 -4.44444E-6 -0.15963 -0.04745 -0.15963 -0.08588 L -0.15963 -0.17152 " pathEditMode="relative" ptsTypes="AAAA" rAng="0">
                                          <p:cBhvr>
                                            <p:cTn dur="500" fill="hold" id="42"/>
                                            <p:tgtEl>
                                              <p:spTgt spid="45"/>
                                            </p:tgtEl>
                                            <p:attrNameLst>
                                              <p:attrName>ppt_x</p:attrName>
                                              <p:attrName>ppt_y</p:attrName>
                                            </p:attrNameLst>
                                          </p:cBhvr>
                                          <p:rCtr x="-7982" y="-8588"/>
                                        </p:animMotion>
                                      </p:childTnLst>
                                    </p:cTn>
                                  </p:par>
                                </p:childTnLst>
                              </p:cTn>
                            </p:par>
                            <p:par>
                              <p:cTn fill="hold" id="43">
                                <p:stCondLst>
                                  <p:cond delay="500"/>
                                </p:stCondLst>
                                <p:childTnLst>
                                  <p:par>
                                    <p:cTn fill="hold" id="44" nodeType="afterEffect" presetClass="exit" presetID="42" presetSubtype="0">
                                      <p:stCondLst>
                                        <p:cond delay="0"/>
                                      </p:stCondLst>
                                      <p:childTnLst>
                                        <p:animEffect filter="fade" transition="out">
                                          <p:cBhvr>
                                            <p:cTn dur="250" id="45"/>
                                            <p:tgtEl>
                                              <p:spTgt spid="45"/>
                                            </p:tgtEl>
                                          </p:cBhvr>
                                        </p:animEffect>
                                        <p:anim calcmode="lin" valueType="num">
                                          <p:cBhvr>
                                            <p:cTn dur="250" id="46"/>
                                            <p:tgtEl>
                                              <p:spTgt spid="45"/>
                                            </p:tgtEl>
                                            <p:attrNameLst>
                                              <p:attrName>ppt_x</p:attrName>
                                            </p:attrNameLst>
                                          </p:cBhvr>
                                          <p:tavLst>
                                            <p:tav tm="0">
                                              <p:val>
                                                <p:strVal val="ppt_x"/>
                                              </p:val>
                                            </p:tav>
                                            <p:tav tm="100000">
                                              <p:val>
                                                <p:strVal val="ppt_x"/>
                                              </p:val>
                                            </p:tav>
                                          </p:tavLst>
                                        </p:anim>
                                        <p:anim calcmode="lin" valueType="num">
                                          <p:cBhvr>
                                            <p:cTn dur="250" id="47"/>
                                            <p:tgtEl>
                                              <p:spTgt spid="45"/>
                                            </p:tgtEl>
                                            <p:attrNameLst>
                                              <p:attrName>ppt_y</p:attrName>
                                            </p:attrNameLst>
                                          </p:cBhvr>
                                          <p:tavLst>
                                            <p:tav tm="0">
                                              <p:val>
                                                <p:strVal val="ppt_y"/>
                                              </p:val>
                                            </p:tav>
                                            <p:tav tm="100000">
                                              <p:val>
                                                <p:strVal val="ppt_y+.1"/>
                                              </p:val>
                                            </p:tav>
                                          </p:tavLst>
                                        </p:anim>
                                        <p:set>
                                          <p:cBhvr>
                                            <p:cTn dur="1" fill="hold" id="48">
                                              <p:stCondLst>
                                                <p:cond delay="249"/>
                                              </p:stCondLst>
                                            </p:cTn>
                                            <p:tgtEl>
                                              <p:spTgt spid="45"/>
                                            </p:tgtEl>
                                            <p:attrNameLst>
                                              <p:attrName>style.visibility</p:attrName>
                                            </p:attrNameLst>
                                          </p:cBhvr>
                                          <p:to>
                                            <p:strVal val="hidden"/>
                                          </p:to>
                                        </p:set>
                                      </p:childTnLst>
                                    </p:cTn>
                                  </p:par>
                                </p:childTnLst>
                              </p:cTn>
                            </p:par>
                            <p:par>
                              <p:cTn fill="hold" id="49">
                                <p:stCondLst>
                                  <p:cond delay="750"/>
                                </p:stCondLst>
                                <p:childTnLst>
                                  <p:par>
                                    <p:cTn accel="50000" decel="50000" fill="hold" id="50" nodeType="afterEffect" presetClass="path" presetID="35" presetSubtype="0">
                                      <p:stCondLst>
                                        <p:cond delay="0"/>
                                      </p:stCondLst>
                                      <p:childTnLst>
                                        <p:animMotion origin="layout" path="M -2.70833E-6 1.48148E-6 L -0.22708 -0.00278 " pathEditMode="relative" ptsTypes="AA" rAng="0">
                                          <p:cBhvr>
                                            <p:cTn dur="500" fill="hold" id="51"/>
                                            <p:tgtEl>
                                              <p:spTgt spid="44"/>
                                            </p:tgtEl>
                                            <p:attrNameLst>
                                              <p:attrName>ppt_x</p:attrName>
                                              <p:attrName>ppt_y</p:attrName>
                                            </p:attrNameLst>
                                          </p:cBhvr>
                                          <p:rCtr x="-11354" y="-139"/>
                                        </p:animMotion>
                                      </p:childTnLst>
                                    </p:cTn>
                                  </p:par>
                                </p:childTnLst>
                              </p:cTn>
                            </p:par>
                            <p:par>
                              <p:cTn fill="hold" id="52">
                                <p:stCondLst>
                                  <p:cond delay="1250"/>
                                </p:stCondLst>
                                <p:childTnLst>
                                  <p:par>
                                    <p:cTn fill="hold" id="53" nodeType="afterEffect" presetClass="exit" presetID="42" presetSubtype="0">
                                      <p:stCondLst>
                                        <p:cond delay="0"/>
                                      </p:stCondLst>
                                      <p:childTnLst>
                                        <p:animEffect filter="fade" transition="out">
                                          <p:cBhvr>
                                            <p:cTn dur="250" id="54"/>
                                            <p:tgtEl>
                                              <p:spTgt spid="44"/>
                                            </p:tgtEl>
                                          </p:cBhvr>
                                        </p:animEffect>
                                        <p:anim calcmode="lin" valueType="num">
                                          <p:cBhvr>
                                            <p:cTn dur="250" id="55"/>
                                            <p:tgtEl>
                                              <p:spTgt spid="44"/>
                                            </p:tgtEl>
                                            <p:attrNameLst>
                                              <p:attrName>ppt_x</p:attrName>
                                            </p:attrNameLst>
                                          </p:cBhvr>
                                          <p:tavLst>
                                            <p:tav tm="0">
                                              <p:val>
                                                <p:strVal val="ppt_x"/>
                                              </p:val>
                                            </p:tav>
                                            <p:tav tm="100000">
                                              <p:val>
                                                <p:strVal val="ppt_x"/>
                                              </p:val>
                                            </p:tav>
                                          </p:tavLst>
                                        </p:anim>
                                        <p:anim calcmode="lin" valueType="num">
                                          <p:cBhvr>
                                            <p:cTn dur="250" id="56"/>
                                            <p:tgtEl>
                                              <p:spTgt spid="44"/>
                                            </p:tgtEl>
                                            <p:attrNameLst>
                                              <p:attrName>ppt_y</p:attrName>
                                            </p:attrNameLst>
                                          </p:cBhvr>
                                          <p:tavLst>
                                            <p:tav tm="0">
                                              <p:val>
                                                <p:strVal val="ppt_y"/>
                                              </p:val>
                                            </p:tav>
                                            <p:tav tm="100000">
                                              <p:val>
                                                <p:strVal val="ppt_y+.1"/>
                                              </p:val>
                                            </p:tav>
                                          </p:tavLst>
                                        </p:anim>
                                        <p:set>
                                          <p:cBhvr>
                                            <p:cTn dur="1" fill="hold" id="57">
                                              <p:stCondLst>
                                                <p:cond delay="249"/>
                                              </p:stCondLst>
                                            </p:cTn>
                                            <p:tgtEl>
                                              <p:spTgt spid="44"/>
                                            </p:tgtEl>
                                            <p:attrNameLst>
                                              <p:attrName>style.visibility</p:attrName>
                                            </p:attrNameLst>
                                          </p:cBhvr>
                                          <p:to>
                                            <p:strVal val="hidden"/>
                                          </p:to>
                                        </p:set>
                                      </p:childTnLst>
                                    </p:cTn>
                                  </p:par>
                                </p:childTnLst>
                              </p:cTn>
                            </p:par>
                            <p:par>
                              <p:cTn fill="hold" id="58">
                                <p:stCondLst>
                                  <p:cond delay="1500"/>
                                </p:stCondLst>
                                <p:childTnLst>
                                  <p:par>
                                    <p:cTn accel="50000" decel="50000" fill="hold" id="59" nodeType="afterEffect" presetClass="path" presetID="50" presetSubtype="0">
                                      <p:stCondLst>
                                        <p:cond delay="0"/>
                                      </p:stCondLst>
                                      <p:childTnLst>
                                        <p:animMotion origin="layout" path="M 6.25E-7 -2.96296E-6 L -0.08659 -2.96296E-6 C -0.12539 -2.96296E-6 -0.17318 0.04028 -0.17318 0.07292 L -0.17318 0.14607 " pathEditMode="relative" ptsTypes="AAAA" rAng="0">
                                          <p:cBhvr>
                                            <p:cTn dur="500" fill="hold" id="60"/>
                                            <p:tgtEl>
                                              <p:spTgt spid="43"/>
                                            </p:tgtEl>
                                            <p:attrNameLst>
                                              <p:attrName>ppt_x</p:attrName>
                                              <p:attrName>ppt_y</p:attrName>
                                            </p:attrNameLst>
                                          </p:cBhvr>
                                          <p:rCtr x="-8659" y="7292"/>
                                        </p:animMotion>
                                      </p:childTnLst>
                                    </p:cTn>
                                  </p:par>
                                </p:childTnLst>
                              </p:cTn>
                            </p:par>
                            <p:par>
                              <p:cTn fill="hold" id="61">
                                <p:stCondLst>
                                  <p:cond delay="2000"/>
                                </p:stCondLst>
                                <p:childTnLst>
                                  <p:par>
                                    <p:cTn fill="hold" id="62" nodeType="afterEffect" presetClass="exit" presetID="42" presetSubtype="0">
                                      <p:stCondLst>
                                        <p:cond delay="0"/>
                                      </p:stCondLst>
                                      <p:childTnLst>
                                        <p:animEffect filter="fade" transition="out">
                                          <p:cBhvr>
                                            <p:cTn dur="250" id="63"/>
                                            <p:tgtEl>
                                              <p:spTgt spid="43"/>
                                            </p:tgtEl>
                                          </p:cBhvr>
                                        </p:animEffect>
                                        <p:anim calcmode="lin" valueType="num">
                                          <p:cBhvr>
                                            <p:cTn dur="250" id="64"/>
                                            <p:tgtEl>
                                              <p:spTgt spid="43"/>
                                            </p:tgtEl>
                                            <p:attrNameLst>
                                              <p:attrName>ppt_x</p:attrName>
                                            </p:attrNameLst>
                                          </p:cBhvr>
                                          <p:tavLst>
                                            <p:tav tm="0">
                                              <p:val>
                                                <p:strVal val="ppt_x"/>
                                              </p:val>
                                            </p:tav>
                                            <p:tav tm="100000">
                                              <p:val>
                                                <p:strVal val="ppt_x"/>
                                              </p:val>
                                            </p:tav>
                                          </p:tavLst>
                                        </p:anim>
                                        <p:anim calcmode="lin" valueType="num">
                                          <p:cBhvr>
                                            <p:cTn dur="250" id="65"/>
                                            <p:tgtEl>
                                              <p:spTgt spid="43"/>
                                            </p:tgtEl>
                                            <p:attrNameLst>
                                              <p:attrName>ppt_y</p:attrName>
                                            </p:attrNameLst>
                                          </p:cBhvr>
                                          <p:tavLst>
                                            <p:tav tm="0">
                                              <p:val>
                                                <p:strVal val="ppt_y"/>
                                              </p:val>
                                            </p:tav>
                                            <p:tav tm="100000">
                                              <p:val>
                                                <p:strVal val="ppt_y+.1"/>
                                              </p:val>
                                            </p:tav>
                                          </p:tavLst>
                                        </p:anim>
                                        <p:set>
                                          <p:cBhvr>
                                            <p:cTn dur="1" fill="hold" id="66">
                                              <p:stCondLst>
                                                <p:cond delay="249"/>
                                              </p:stCondLst>
                                            </p:cTn>
                                            <p:tgtEl>
                                              <p:spTgt spid="43"/>
                                            </p:tgtEl>
                                            <p:attrNameLst>
                                              <p:attrName>style.visibility</p:attrName>
                                            </p:attrNameLst>
                                          </p:cBhvr>
                                          <p:to>
                                            <p:strVal val="hidden"/>
                                          </p:to>
                                        </p:set>
                                      </p:childTnLst>
                                    </p:cTn>
                                  </p:par>
                                </p:childTnLst>
                              </p:cTn>
                            </p:par>
                            <p:par>
                              <p:cTn fill="hold" id="67">
                                <p:stCondLst>
                                  <p:cond delay="2250"/>
                                </p:stCondLst>
                                <p:childTnLst>
                                  <p:par>
                                    <p:cTn accel="50000" decel="50000" fill="hold" id="68" nodeType="afterEffect" presetClass="path" presetID="43" presetSubtype="0">
                                      <p:stCondLst>
                                        <p:cond delay="0"/>
                                      </p:stCondLst>
                                      <p:childTnLst>
                                        <p:animMotion origin="layout" path="M -1.04167E-6 0 L 0.08425 0 C 0.12188 0 0.16849 -0.03981 0.16849 -0.07199 L 0.16849 -0.14375 " pathEditMode="relative" ptsTypes="AAAA" rAng="0">
                                          <p:cBhvr>
                                            <p:cTn dur="500" fill="hold" id="69"/>
                                            <p:tgtEl>
                                              <p:spTgt spid="52"/>
                                            </p:tgtEl>
                                            <p:attrNameLst>
                                              <p:attrName>ppt_x</p:attrName>
                                              <p:attrName>ppt_y</p:attrName>
                                            </p:attrNameLst>
                                          </p:cBhvr>
                                          <p:rCtr x="8424" y="-7199"/>
                                        </p:animMotion>
                                      </p:childTnLst>
                                    </p:cTn>
                                  </p:par>
                                </p:childTnLst>
                              </p:cTn>
                            </p:par>
                            <p:par>
                              <p:cTn fill="hold" id="70">
                                <p:stCondLst>
                                  <p:cond delay="2750"/>
                                </p:stCondLst>
                                <p:childTnLst>
                                  <p:par>
                                    <p:cTn fill="hold" id="71" nodeType="afterEffect" presetClass="exit" presetID="42" presetSubtype="0">
                                      <p:stCondLst>
                                        <p:cond delay="0"/>
                                      </p:stCondLst>
                                      <p:childTnLst>
                                        <p:animEffect filter="fade" transition="out">
                                          <p:cBhvr>
                                            <p:cTn dur="250" id="72"/>
                                            <p:tgtEl>
                                              <p:spTgt spid="52"/>
                                            </p:tgtEl>
                                          </p:cBhvr>
                                        </p:animEffect>
                                        <p:anim calcmode="lin" valueType="num">
                                          <p:cBhvr>
                                            <p:cTn dur="250" id="73"/>
                                            <p:tgtEl>
                                              <p:spTgt spid="52"/>
                                            </p:tgtEl>
                                            <p:attrNameLst>
                                              <p:attrName>ppt_x</p:attrName>
                                            </p:attrNameLst>
                                          </p:cBhvr>
                                          <p:tavLst>
                                            <p:tav tm="0">
                                              <p:val>
                                                <p:strVal val="ppt_x"/>
                                              </p:val>
                                            </p:tav>
                                            <p:tav tm="100000">
                                              <p:val>
                                                <p:strVal val="ppt_x"/>
                                              </p:val>
                                            </p:tav>
                                          </p:tavLst>
                                        </p:anim>
                                        <p:anim calcmode="lin" valueType="num">
                                          <p:cBhvr>
                                            <p:cTn dur="250" id="74"/>
                                            <p:tgtEl>
                                              <p:spTgt spid="52"/>
                                            </p:tgtEl>
                                            <p:attrNameLst>
                                              <p:attrName>ppt_y</p:attrName>
                                            </p:attrNameLst>
                                          </p:cBhvr>
                                          <p:tavLst>
                                            <p:tav tm="0">
                                              <p:val>
                                                <p:strVal val="ppt_y"/>
                                              </p:val>
                                            </p:tav>
                                            <p:tav tm="100000">
                                              <p:val>
                                                <p:strVal val="ppt_y+.1"/>
                                              </p:val>
                                            </p:tav>
                                          </p:tavLst>
                                        </p:anim>
                                        <p:set>
                                          <p:cBhvr>
                                            <p:cTn dur="1" fill="hold" id="75">
                                              <p:stCondLst>
                                                <p:cond delay="249"/>
                                              </p:stCondLst>
                                            </p:cTn>
                                            <p:tgtEl>
                                              <p:spTgt spid="52"/>
                                            </p:tgtEl>
                                            <p:attrNameLst>
                                              <p:attrName>style.visibility</p:attrName>
                                            </p:attrNameLst>
                                          </p:cBhvr>
                                          <p:to>
                                            <p:strVal val="hidden"/>
                                          </p:to>
                                        </p:set>
                                      </p:childTnLst>
                                    </p:cTn>
                                  </p:par>
                                </p:childTnLst>
                              </p:cTn>
                            </p:par>
                            <p:par>
                              <p:cTn fill="hold" id="76">
                                <p:stCondLst>
                                  <p:cond delay="3000"/>
                                </p:stCondLst>
                                <p:childTnLst>
                                  <p:par>
                                    <p:cTn accel="50000" decel="50000" fill="hold" id="77" nodeType="afterEffect" presetClass="path" presetID="63" presetSubtype="0">
                                      <p:stCondLst>
                                        <p:cond delay="0"/>
                                      </p:stCondLst>
                                      <p:childTnLst>
                                        <p:animMotion origin="layout" path="M -3.95833E-6 -3.7037E-7 L 0.25 -3.7037E-7 " pathEditMode="relative" ptsTypes="AA" rAng="0">
                                          <p:cBhvr>
                                            <p:cTn dur="500" fill="hold" id="78"/>
                                            <p:tgtEl>
                                              <p:spTgt spid="37"/>
                                            </p:tgtEl>
                                            <p:attrNameLst>
                                              <p:attrName>ppt_x</p:attrName>
                                              <p:attrName>ppt_y</p:attrName>
                                            </p:attrNameLst>
                                          </p:cBhvr>
                                          <p:rCtr x="12500" y="0"/>
                                        </p:animMotion>
                                      </p:childTnLst>
                                    </p:cTn>
                                  </p:par>
                                </p:childTnLst>
                              </p:cTn>
                            </p:par>
                            <p:par>
                              <p:cTn fill="hold" id="79">
                                <p:stCondLst>
                                  <p:cond delay="3500"/>
                                </p:stCondLst>
                                <p:childTnLst>
                                  <p:par>
                                    <p:cTn fill="hold" id="80" nodeType="afterEffect" presetClass="exit" presetID="42" presetSubtype="0">
                                      <p:stCondLst>
                                        <p:cond delay="0"/>
                                      </p:stCondLst>
                                      <p:childTnLst>
                                        <p:animEffect filter="fade" transition="out">
                                          <p:cBhvr>
                                            <p:cTn dur="250" id="81"/>
                                            <p:tgtEl>
                                              <p:spTgt spid="37"/>
                                            </p:tgtEl>
                                          </p:cBhvr>
                                        </p:animEffect>
                                        <p:anim calcmode="lin" valueType="num">
                                          <p:cBhvr>
                                            <p:cTn dur="250" id="82"/>
                                            <p:tgtEl>
                                              <p:spTgt spid="37"/>
                                            </p:tgtEl>
                                            <p:attrNameLst>
                                              <p:attrName>ppt_x</p:attrName>
                                            </p:attrNameLst>
                                          </p:cBhvr>
                                          <p:tavLst>
                                            <p:tav tm="0">
                                              <p:val>
                                                <p:strVal val="ppt_x"/>
                                              </p:val>
                                            </p:tav>
                                            <p:tav tm="100000">
                                              <p:val>
                                                <p:strVal val="ppt_x"/>
                                              </p:val>
                                            </p:tav>
                                          </p:tavLst>
                                        </p:anim>
                                        <p:anim calcmode="lin" valueType="num">
                                          <p:cBhvr>
                                            <p:cTn dur="250" id="83"/>
                                            <p:tgtEl>
                                              <p:spTgt spid="37"/>
                                            </p:tgtEl>
                                            <p:attrNameLst>
                                              <p:attrName>ppt_y</p:attrName>
                                            </p:attrNameLst>
                                          </p:cBhvr>
                                          <p:tavLst>
                                            <p:tav tm="0">
                                              <p:val>
                                                <p:strVal val="ppt_y"/>
                                              </p:val>
                                            </p:tav>
                                            <p:tav tm="100000">
                                              <p:val>
                                                <p:strVal val="ppt_y+.1"/>
                                              </p:val>
                                            </p:tav>
                                          </p:tavLst>
                                        </p:anim>
                                        <p:set>
                                          <p:cBhvr>
                                            <p:cTn dur="1" fill="hold" id="84">
                                              <p:stCondLst>
                                                <p:cond delay="249"/>
                                              </p:stCondLst>
                                            </p:cTn>
                                            <p:tgtEl>
                                              <p:spTgt spid="37"/>
                                            </p:tgtEl>
                                            <p:attrNameLst>
                                              <p:attrName>style.visibility</p:attrName>
                                            </p:attrNameLst>
                                          </p:cBhvr>
                                          <p:to>
                                            <p:strVal val="hidden"/>
                                          </p:to>
                                        </p:set>
                                      </p:childTnLst>
                                    </p:cTn>
                                  </p:par>
                                </p:childTnLst>
                              </p:cTn>
                            </p:par>
                            <p:par>
                              <p:cTn fill="hold" id="85">
                                <p:stCondLst>
                                  <p:cond delay="3750"/>
                                </p:stCondLst>
                                <p:childTnLst>
                                  <p:par>
                                    <p:cTn accel="50000" decel="50000" fill="hold" id="86" nodeType="afterEffect" presetClass="path" presetID="50" presetSubtype="0">
                                      <p:stCondLst>
                                        <p:cond delay="0"/>
                                      </p:stCondLst>
                                      <p:childTnLst>
                                        <p:animMotion origin="layout" path="M -2.08333E-6 1.48148E-6 L 0.08034 1.48148E-6 C 0.11641 1.48148E-6 0.16081 0.0581 0.16081 0.10555 L 0.16081 0.21111 " pathEditMode="relative" ptsTypes="AAAA" rAng="0">
                                          <p:cBhvr>
                                            <p:cTn dur="500" fill="hold" id="87"/>
                                            <p:tgtEl>
                                              <p:spTgt spid="38"/>
                                            </p:tgtEl>
                                            <p:attrNameLst>
                                              <p:attrName>ppt_x</p:attrName>
                                              <p:attrName>ppt_y</p:attrName>
                                            </p:attrNameLst>
                                          </p:cBhvr>
                                          <p:rCtr x="8034" y="10556"/>
                                        </p:animMotion>
                                      </p:childTnLst>
                                    </p:cTn>
                                  </p:par>
                                </p:childTnLst>
                              </p:cTn>
                            </p:par>
                            <p:par>
                              <p:cTn fill="hold" id="88">
                                <p:stCondLst>
                                  <p:cond delay="4250"/>
                                </p:stCondLst>
                                <p:childTnLst>
                                  <p:par>
                                    <p:cTn fill="hold" id="89" nodeType="afterEffect" presetClass="exit" presetID="42" presetSubtype="0">
                                      <p:stCondLst>
                                        <p:cond delay="0"/>
                                      </p:stCondLst>
                                      <p:childTnLst>
                                        <p:animEffect filter="fade" transition="out">
                                          <p:cBhvr>
                                            <p:cTn dur="250" id="90"/>
                                            <p:tgtEl>
                                              <p:spTgt spid="38"/>
                                            </p:tgtEl>
                                          </p:cBhvr>
                                        </p:animEffect>
                                        <p:anim calcmode="lin" valueType="num">
                                          <p:cBhvr>
                                            <p:cTn dur="250" id="91"/>
                                            <p:tgtEl>
                                              <p:spTgt spid="38"/>
                                            </p:tgtEl>
                                            <p:attrNameLst>
                                              <p:attrName>ppt_x</p:attrName>
                                            </p:attrNameLst>
                                          </p:cBhvr>
                                          <p:tavLst>
                                            <p:tav tm="0">
                                              <p:val>
                                                <p:strVal val="ppt_x"/>
                                              </p:val>
                                            </p:tav>
                                            <p:tav tm="100000">
                                              <p:val>
                                                <p:strVal val="ppt_x"/>
                                              </p:val>
                                            </p:tav>
                                          </p:tavLst>
                                        </p:anim>
                                        <p:anim calcmode="lin" valueType="num">
                                          <p:cBhvr>
                                            <p:cTn dur="250" id="92"/>
                                            <p:tgtEl>
                                              <p:spTgt spid="38"/>
                                            </p:tgtEl>
                                            <p:attrNameLst>
                                              <p:attrName>ppt_y</p:attrName>
                                            </p:attrNameLst>
                                          </p:cBhvr>
                                          <p:tavLst>
                                            <p:tav tm="0">
                                              <p:val>
                                                <p:strVal val="ppt_y"/>
                                              </p:val>
                                            </p:tav>
                                            <p:tav tm="100000">
                                              <p:val>
                                                <p:strVal val="ppt_y+.1"/>
                                              </p:val>
                                            </p:tav>
                                          </p:tavLst>
                                        </p:anim>
                                        <p:set>
                                          <p:cBhvr>
                                            <p:cTn dur="1" fill="hold" id="93">
                                              <p:stCondLst>
                                                <p:cond delay="249"/>
                                              </p:stCondLst>
                                            </p:cTn>
                                            <p:tgtEl>
                                              <p:spTgt spid="38"/>
                                            </p:tgtEl>
                                            <p:attrNameLst>
                                              <p:attrName>style.visibility</p:attrName>
                                            </p:attrNameLst>
                                          </p:cBhvr>
                                          <p:to>
                                            <p:strVal val="hidden"/>
                                          </p:to>
                                        </p:set>
                                      </p:childTnLst>
                                    </p:cTn>
                                  </p:par>
                                </p:childTnLst>
                              </p:cTn>
                            </p:par>
                          </p:childTnLst>
                        </p:cTn>
                      </p:par>
                      <p:par>
                        <p:cTn fill="hold" id="94">
                          <p:stCondLst>
                            <p:cond delay="indefinite"/>
                          </p:stCondLst>
                          <p:childTnLst>
                            <p:par>
                              <p:cTn fill="hold" id="95">
                                <p:stCondLst>
                                  <p:cond delay="0"/>
                                </p:stCondLst>
                                <p:childTnLst>
                                  <p:par>
                                    <p:cTn fill="hold" id="96" nodeType="clickEffect" presetClass="exit" presetID="10" presetSubtype="0">
                                      <p:stCondLst>
                                        <p:cond delay="0"/>
                                      </p:stCondLst>
                                      <p:childTnLst>
                                        <p:animEffect filter="fade" transition="out">
                                          <p:cBhvr>
                                            <p:cTn dur="500" id="97"/>
                                            <p:tgtEl>
                                              <p:spTgt spid="30"/>
                                            </p:tgtEl>
                                          </p:cBhvr>
                                        </p:animEffect>
                                        <p:set>
                                          <p:cBhvr>
                                            <p:cTn dur="1" fill="hold" id="98">
                                              <p:stCondLst>
                                                <p:cond delay="499"/>
                                              </p:stCondLst>
                                            </p:cTn>
                                            <p:tgtEl>
                                              <p:spTgt spid="30"/>
                                            </p:tgtEl>
                                            <p:attrNameLst>
                                              <p:attrName>style.visibility</p:attrName>
                                            </p:attrNameLst>
                                          </p:cBhvr>
                                          <p:to>
                                            <p:strVal val="hidden"/>
                                          </p:to>
                                        </p:set>
                                      </p:childTnLst>
                                    </p:cTn>
                                  </p:par>
                                </p:childTnLst>
                              </p:cTn>
                            </p:par>
                          </p:childTnLst>
                        </p:cTn>
                      </p:par>
                      <p:par>
                        <p:cTn fill="hold" id="99">
                          <p:stCondLst>
                            <p:cond delay="indefinite"/>
                          </p:stCondLst>
                          <p:childTnLst>
                            <p:par>
                              <p:cTn fill="hold" id="100">
                                <p:stCondLst>
                                  <p:cond delay="0"/>
                                </p:stCondLst>
                                <p:childTnLst>
                                  <p:par>
                                    <p:cTn accel="50000" decel="50000" fill="hold" id="101" nodeType="clickEffect" presetClass="path" presetID="42" presetSubtype="0">
                                      <p:stCondLst>
                                        <p:cond delay="0"/>
                                      </p:stCondLst>
                                      <p:childTnLst>
                                        <p:animMotion origin="layout" path="M 0 0 L 0 0.25 E" pathEditMode="relative" ptsTypes="">
                                          <p:cBhvr>
                                            <p:cTn dur="1250" fill="hold" id="102"/>
                                            <p:tgtEl>
                                              <p:spTgt spid="24"/>
                                            </p:tgtEl>
                                            <p:attrNameLst>
                                              <p:attrName>ppt_x</p:attrName>
                                              <p:attrName>ppt_y</p:attrName>
                                            </p:attrNameLst>
                                          </p:cBhvr>
                                        </p:animMotion>
                                      </p:childTnLst>
                                    </p:cTn>
                                  </p:par>
                                  <p:par>
                                    <p:cTn accel="50000" decel="50000" fill="hold" grpId="0" id="103" nodeType="withEffect" presetClass="path" presetID="42" presetSubtype="0">
                                      <p:stCondLst>
                                        <p:cond delay="0"/>
                                      </p:stCondLst>
                                      <p:childTnLst>
                                        <p:animMotion origin="layout" path="M 0 0 L 0 0.25 E" pathEditMode="relative" ptsTypes="">
                                          <p:cBhvr>
                                            <p:cTn dur="1250" fill="hold" id="104"/>
                                            <p:tgtEl>
                                              <p:spTgt spid="8"/>
                                            </p:tgtEl>
                                            <p:attrNameLst>
                                              <p:attrName>ppt_x</p:attrName>
                                              <p:attrName>ppt_y</p:attrName>
                                            </p:attrNameLst>
                                          </p:cBhvr>
                                        </p:animMotion>
                                      </p:childTnLst>
                                    </p:cTn>
                                  </p:par>
                                  <p:par>
                                    <p:cTn accel="50000" decel="50000" fill="hold" id="105" nodeType="withEffect" presetClass="path" presetID="42" presetSubtype="0">
                                      <p:stCondLst>
                                        <p:cond delay="0"/>
                                      </p:stCondLst>
                                      <p:childTnLst>
                                        <p:animMotion origin="layout" path="M 0 0 L 0 0.25 E" pathEditMode="relative" ptsTypes="">
                                          <p:cBhvr>
                                            <p:cTn dur="1250" fill="hold" id="106"/>
                                            <p:tgtEl>
                                              <p:spTgt spid="22"/>
                                            </p:tgtEl>
                                            <p:attrNameLst>
                                              <p:attrName>ppt_x</p:attrName>
                                              <p:attrName>ppt_y</p:attrName>
                                            </p:attrNameLst>
                                          </p:cBhvr>
                                        </p:animMotion>
                                      </p:childTnLst>
                                    </p:cTn>
                                  </p:par>
                                  <p:par>
                                    <p:cTn accel="50000" decel="50000" fill="hold" grpId="0" id="107" nodeType="withEffect" presetClass="path" presetID="42" presetSubtype="0">
                                      <p:stCondLst>
                                        <p:cond delay="0"/>
                                      </p:stCondLst>
                                      <p:childTnLst>
                                        <p:animMotion origin="layout" path="M 0 0 L 0 0.25 E" pathEditMode="relative" ptsTypes="">
                                          <p:cBhvr>
                                            <p:cTn dur="1250" fill="hold" id="108"/>
                                            <p:tgtEl>
                                              <p:spTgt spid="12"/>
                                            </p:tgtEl>
                                            <p:attrNameLst>
                                              <p:attrName>ppt_x</p:attrName>
                                              <p:attrName>ppt_y</p:attrName>
                                            </p:attrNameLst>
                                          </p:cBhvr>
                                        </p:animMotion>
                                      </p:childTnLst>
                                    </p:cTn>
                                  </p:par>
                                  <p:par>
                                    <p:cTn accel="50000" decel="50000" fill="hold" id="109" nodeType="withEffect" presetClass="path" presetID="42" presetSubtype="0">
                                      <p:stCondLst>
                                        <p:cond delay="0"/>
                                      </p:stCondLst>
                                      <p:childTnLst>
                                        <p:animMotion origin="layout" path="M 0 0 L 0 0.25 E" pathEditMode="relative" ptsTypes="">
                                          <p:cBhvr>
                                            <p:cTn dur="1250" fill="hold" id="110"/>
                                            <p:tgtEl>
                                              <p:spTgt spid="20"/>
                                            </p:tgtEl>
                                            <p:attrNameLst>
                                              <p:attrName>ppt_x</p:attrName>
                                              <p:attrName>ppt_y</p:attrName>
                                            </p:attrNameLst>
                                          </p:cBhvr>
                                        </p:animMotion>
                                      </p:childTnLst>
                                    </p:cTn>
                                  </p:par>
                                  <p:par>
                                    <p:cTn accel="50000" decel="50000" fill="hold" grpId="0" id="111" nodeType="withEffect" presetClass="path" presetID="42" presetSubtype="0">
                                      <p:stCondLst>
                                        <p:cond delay="0"/>
                                      </p:stCondLst>
                                      <p:childTnLst>
                                        <p:animMotion origin="layout" path="M 0 0 L 0 0.25 E" pathEditMode="relative" ptsTypes="">
                                          <p:cBhvr>
                                            <p:cTn dur="1250" fill="hold" id="112"/>
                                            <p:tgtEl>
                                              <p:spTgt spid="16"/>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2"/>
          <p:bldP grpId="0" spid="16"/>
        </p:bldLst>
      </p:timing>
    </mc:Fallback>
  </mc:AlternateContent>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85EB6C3-6CC5-4778-8175-AF6F8C263BC6}"/>
              </a:ext>
            </a:extLst>
          </p:cNvPr>
          <p:cNvSpPr/>
          <p:nvPr/>
        </p:nvSpPr>
        <p:spPr>
          <a:xfrm>
            <a:off x="7430609" y="1893710"/>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r>
              <a:rPr lang="es-ES" sz="2400"/>
              <a:t>"متى"</a:t>
            </a:r>
          </a:p>
        </p:txBody>
      </p:sp>
      <p:sp>
        <p:nvSpPr>
          <p:cNvPr id="9" name="Rectangle: Rounded Corners 8">
            <a:extLst>
              <a:ext uri="{FF2B5EF4-FFF2-40B4-BE49-F238E27FC236}">
                <a16:creationId xmlns:a16="http://schemas.microsoft.com/office/drawing/2014/main" id="{C3041776-F453-4B71-AC66-0381BC776FC6}"/>
              </a:ext>
            </a:extLst>
          </p:cNvPr>
          <p:cNvSpPr/>
          <p:nvPr/>
        </p:nvSpPr>
        <p:spPr>
          <a:xfrm>
            <a:off x="510468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r>
              <a:rPr lang="es-ES" sz="2400"/>
              <a:t>"أين"</a:t>
            </a:r>
          </a:p>
        </p:txBody>
      </p:sp>
      <p:sp>
        <p:nvSpPr>
          <p:cNvPr id="8" name="Rectangle: Rounded Corners 7">
            <a:extLst>
              <a:ext uri="{FF2B5EF4-FFF2-40B4-BE49-F238E27FC236}">
                <a16:creationId xmlns:a16="http://schemas.microsoft.com/office/drawing/2014/main" id="{5FC2F8DB-086E-463C-8567-54F192A42109}"/>
              </a:ext>
            </a:extLst>
          </p:cNvPr>
          <p:cNvSpPr/>
          <p:nvPr/>
        </p:nvSpPr>
        <p:spPr>
          <a:xfrm>
            <a:off x="2866002" y="1879508"/>
            <a:ext cx="1946366" cy="6531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4875225" y="2776792"/>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mc:Choice xmlns:p14="http://schemas.microsoft.com/office/powerpoint/2010/main" Requires="p14">
      <p:transition advTm="22776" p14:dur="1250" spd="slow"/>
    </mc:Choice>
    <mc:Fallback>
      <p:transition advTm="2277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p:cTn dur="250" fill="hold" id="7"/>
                                        <p:tgtEl>
                                          <p:spTgt spid="3"/>
                                        </p:tgtEl>
                                        <p:attrNameLst>
                                          <p:attrName>ppt_w</p:attrName>
                                        </p:attrNameLst>
                                      </p:cBhvr>
                                      <p:tavLst>
                                        <p:tav tm="0">
                                          <p:val>
                                            <p:fltVal val="0"/>
                                          </p:val>
                                        </p:tav>
                                        <p:tav tm="100000">
                                          <p:val>
                                            <p:strVal val="#ppt_w"/>
                                          </p:val>
                                        </p:tav>
                                      </p:tavLst>
                                    </p:anim>
                                    <p:anim calcmode="lin" valueType="num">
                                      <p:cBhvr>
                                        <p:cTn dur="250" fill="hold" id="8"/>
                                        <p:tgtEl>
                                          <p:spTgt spid="3"/>
                                        </p:tgtEl>
                                        <p:attrNameLst>
                                          <p:attrName>ppt_h</p:attrName>
                                        </p:attrNameLst>
                                      </p:cBhvr>
                                      <p:tavLst>
                                        <p:tav tm="0">
                                          <p:val>
                                            <p:fltVal val="0"/>
                                          </p:val>
                                        </p:tav>
                                        <p:tav tm="100000">
                                          <p:val>
                                            <p:strVal val="#ppt_h"/>
                                          </p:val>
                                        </p:tav>
                                      </p:tavLst>
                                    </p:anim>
                                    <p:animEffect filter="fade" transition="in">
                                      <p:cBhvr>
                                        <p:cTn dur="250" id="9"/>
                                        <p:tgtEl>
                                          <p:spTgt spid="3"/>
                                        </p:tgtEl>
                                      </p:cBhvr>
                                    </p:animEffect>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8"/>
                                        </p:tgtEl>
                                        <p:attrNameLst>
                                          <p:attrName>style.visibility</p:attrName>
                                        </p:attrNameLst>
                                      </p:cBhvr>
                                      <p:to>
                                        <p:strVal val="visible"/>
                                      </p:to>
                                    </p:set>
                                    <p:animEffect filter="fade" transition="in">
                                      <p:cBhvr>
                                        <p:cTn dur="500" id="14"/>
                                        <p:tgtEl>
                                          <p:spTgt spid="8"/>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10"/>
                                        </p:tgtEl>
                                        <p:attrNameLst>
                                          <p:attrName>style.visibility</p:attrName>
                                        </p:attrNameLst>
                                      </p:cBhvr>
                                      <p:to>
                                        <p:strVal val="visible"/>
                                      </p:to>
                                    </p:set>
                                    <p:animEffect filter="fade" transition="in">
                                      <p:cBhvr>
                                        <p:cTn dur="500" id="24"/>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9"/>
      <p:bldP animBg="1" grpId="0" spid="8"/>
      <p:bldP animBg="1" grpId="0" spid="3"/>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9B4-4F6C-4860-9C7B-A1122C364584}"/>
              </a:ext>
            </a:extLst>
          </p:cNvPr>
          <p:cNvSpPr>
            <a:spLocks noGrp="1"/>
          </p:cNvSpPr>
          <p:nvPr>
            <p:ph type="title"/>
          </p:nvPr>
        </p:nvSpPr>
        <p:spPr/>
        <p:txBody>
          <a:bodyPr/>
          <a:lstStyle/>
          <a:p txid="64518a6579639dd7f2187b31966f5735">
            <a:r>
              <a:rPr lang="es-ES"/>
              <a:t>مثال: إضافة سياق إلى قيمة البيانات</a:t>
            </a:r>
          </a:p>
        </p:txBody>
      </p:sp>
      <p:sp>
        <p:nvSpPr>
          <p:cNvPr id="3" name="Oval 2">
            <a:extLst>
              <a:ext uri="{FF2B5EF4-FFF2-40B4-BE49-F238E27FC236}">
                <a16:creationId xmlns:a16="http://schemas.microsoft.com/office/drawing/2014/main" id="{E83A5079-7EAA-49D0-9293-99D714DB203C}"/>
              </a:ext>
            </a:extLst>
          </p:cNvPr>
          <p:cNvSpPr/>
          <p:nvPr/>
        </p:nvSpPr>
        <p:spPr>
          <a:xfrm>
            <a:off x="1423914" y="2436825"/>
            <a:ext cx="2441550" cy="244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8000">
                <a:latin charset="-79" pitchFamily="2" typeface="Rubik Medium"/>
                <a:cs charset="-79" pitchFamily="2" typeface="Rubik Medium"/>
              </a:rPr>
              <a:t>39</a:t>
            </a:r>
          </a:p>
        </p:txBody>
      </p:sp>
      <p:sp>
        <p:nvSpPr>
          <p:cNvPr id="11" name="TextBox 10">
            <a:extLst>
              <a:ext uri="{FF2B5EF4-FFF2-40B4-BE49-F238E27FC236}">
                <a16:creationId xmlns:a16="http://schemas.microsoft.com/office/drawing/2014/main" id="{71052682-595D-4748-A5A0-5E4C6785E4CE}"/>
              </a:ext>
            </a:extLst>
          </p:cNvPr>
          <p:cNvSpPr txBox="1"/>
          <p:nvPr/>
        </p:nvSpPr>
        <p:spPr>
          <a:xfrm>
            <a:off x="4914899" y="2048883"/>
            <a:ext cx="2362200" cy="461665"/>
          </a:xfrm>
          <a:prstGeom prst="rect">
            <a:avLst/>
          </a:prstGeom>
          <a:noFill/>
        </p:spPr>
        <p:txBody>
          <a:bodyPr rtlCol="0" wrap="square">
            <a:spAutoFit/>
          </a:bodyPr>
          <a:lstStyle/>
          <a:p txid="2fa5e2a19422a51596bbb6d66561c66a">
            <a:pPr algn="ctr" rtl="1">
              <a:buClr>
                <a:srgbClr val="008CCF"/>
              </a:buClr>
            </a:pPr>
            <a:r>
              <a:rPr lang="es-ES" sz="2400"/>
              <a:t>عنصر البيانات</a:t>
            </a:r>
          </a:p>
        </p:txBody>
      </p:sp>
      <p:sp>
        <p:nvSpPr>
          <p:cNvPr id="12" name="TextBox 11">
            <a:extLst>
              <a:ext uri="{FF2B5EF4-FFF2-40B4-BE49-F238E27FC236}">
                <a16:creationId xmlns:a16="http://schemas.microsoft.com/office/drawing/2014/main" id="{C1F1D039-2D36-4C87-B5E7-BB8AF4F55B36}"/>
              </a:ext>
            </a:extLst>
          </p:cNvPr>
          <p:cNvSpPr txBox="1"/>
          <p:nvPr/>
        </p:nvSpPr>
        <p:spPr>
          <a:xfrm>
            <a:off x="4646913" y="3794756"/>
            <a:ext cx="2898173" cy="461665"/>
          </a:xfrm>
          <a:prstGeom prst="rect">
            <a:avLst/>
          </a:prstGeom>
          <a:noFill/>
        </p:spPr>
        <p:txBody>
          <a:bodyPr rtlCol="0" wrap="square">
            <a:spAutoFit/>
          </a:bodyPr>
          <a:lstStyle/>
          <a:p txid="03f197f847ddc593379b1b4a9bbc5429">
            <a:pPr algn="ctr" rtl="1">
              <a:buClr>
                <a:srgbClr val="008CCF"/>
              </a:buClr>
            </a:pPr>
            <a:r>
              <a:rPr lang="es-ES" sz="2400"/>
              <a:t>الوحدة التنظيمية</a:t>
            </a:r>
          </a:p>
        </p:txBody>
      </p:sp>
      <p:sp>
        <p:nvSpPr>
          <p:cNvPr id="13" name="TextBox 12">
            <a:extLst>
              <a:ext uri="{FF2B5EF4-FFF2-40B4-BE49-F238E27FC236}">
                <a16:creationId xmlns:a16="http://schemas.microsoft.com/office/drawing/2014/main" id="{48694286-5885-4906-9DB5-58D5F028FCD1}"/>
              </a:ext>
            </a:extLst>
          </p:cNvPr>
          <p:cNvSpPr txBox="1"/>
          <p:nvPr/>
        </p:nvSpPr>
        <p:spPr>
          <a:xfrm>
            <a:off x="5438706" y="5506606"/>
            <a:ext cx="1314587" cy="461665"/>
          </a:xfrm>
          <a:prstGeom prst="rect">
            <a:avLst/>
          </a:prstGeom>
          <a:noFill/>
        </p:spPr>
        <p:txBody>
          <a:bodyPr rtlCol="0" wrap="square">
            <a:spAutoFit/>
          </a:bodyPr>
          <a:lstStyle/>
          <a:p txid="0abc69788bd617d39c9e88aa74816c34">
            <a:pPr algn="ctr" rtl="1">
              <a:buClr>
                <a:srgbClr val="008CCF"/>
              </a:buClr>
            </a:pPr>
            <a:r>
              <a:rPr lang="es-ES" sz="2400"/>
              <a:t>الفترة</a:t>
            </a:r>
          </a:p>
        </p:txBody>
      </p:sp>
      <p:pic>
        <p:nvPicPr>
          <p:cNvPr id="14" name="Graphic 13">
            <a:extLst>
              <a:ext uri="{FF2B5EF4-FFF2-40B4-BE49-F238E27FC236}">
                <a16:creationId xmlns:a16="http://schemas.microsoft.com/office/drawing/2014/main" id="{44154A6F-B3F5-4A3B-B691-51D64A497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8807" y="4386352"/>
            <a:ext cx="1414385" cy="1414385"/>
          </a:xfrm>
          <a:prstGeom prst="rect">
            <a:avLst/>
          </a:prstGeom>
        </p:spPr>
      </p:pic>
      <p:pic>
        <p:nvPicPr>
          <p:cNvPr id="15" name="Graphic 14">
            <a:extLst>
              <a:ext uri="{FF2B5EF4-FFF2-40B4-BE49-F238E27FC236}">
                <a16:creationId xmlns:a16="http://schemas.microsoft.com/office/drawing/2014/main" id="{4D85FB5B-F622-4406-9CBE-C3D817930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7694" y="2674233"/>
            <a:ext cx="1456610" cy="1456610"/>
          </a:xfrm>
          <a:prstGeom prst="rect">
            <a:avLst/>
          </a:prstGeom>
        </p:spPr>
      </p:pic>
      <p:pic>
        <p:nvPicPr>
          <p:cNvPr id="16" name="Graphic 15">
            <a:extLst>
              <a:ext uri="{FF2B5EF4-FFF2-40B4-BE49-F238E27FC236}">
                <a16:creationId xmlns:a16="http://schemas.microsoft.com/office/drawing/2014/main" id="{552EAE29-2B88-4E80-92D2-1EFA1B81A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341949" y="986603"/>
            <a:ext cx="1508100" cy="1514182"/>
          </a:xfrm>
          <a:prstGeom prst="rect">
            <a:avLst/>
          </a:prstGeom>
        </p:spPr>
      </p:pic>
      <p:cxnSp>
        <p:nvCxnSpPr>
          <p:cNvPr id="17" name="Connector: Elbow 16">
            <a:extLst>
              <a:ext uri="{FF2B5EF4-FFF2-40B4-BE49-F238E27FC236}">
                <a16:creationId xmlns:a16="http://schemas.microsoft.com/office/drawing/2014/main" id="{E0186973-2F2D-40E2-8173-983247E4D309}"/>
              </a:ext>
            </a:extLst>
          </p:cNvPr>
          <p:cNvCxnSpPr>
            <a:stCxn id="3" idx="6"/>
            <a:endCxn id="16" idx="1"/>
          </p:cNvCxnSpPr>
          <p:nvPr/>
        </p:nvCxnSpPr>
        <p:spPr>
          <a:xfrm flipV="1">
            <a:off x="3865464" y="1743694"/>
            <a:ext cx="1476485" cy="1913906"/>
          </a:xfrm>
          <a:prstGeom prst="bentConnector3">
            <a:avLst>
              <a:gd fmla="val 5000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004F8B-ADF1-4B18-94DB-1A694B9EE3A8}"/>
              </a:ext>
            </a:extLst>
          </p:cNvPr>
          <p:cNvSpPr txBox="1"/>
          <p:nvPr/>
        </p:nvSpPr>
        <p:spPr>
          <a:xfrm>
            <a:off x="7492604" y="1510363"/>
            <a:ext cx="3390900" cy="461665"/>
          </a:xfrm>
          <a:prstGeom prst="rect">
            <a:avLst/>
          </a:prstGeom>
          <a:noFill/>
        </p:spPr>
        <p:txBody>
          <a:bodyPr rtlCol="0" wrap="square">
            <a:spAutoFit/>
          </a:bodyPr>
          <a:lstStyle/>
          <a:p txid="cdc658177ec94b61e5708d04c9310fc5">
            <a:pPr algn="r" rtl="1">
              <a:buClr>
                <a:srgbClr val="008CCF"/>
              </a:buClr>
            </a:pPr>
            <a:r>
              <a:rPr lang="es-ES" sz="2400">
                <a:solidFill>
                  <a:schemeClr val="accent1"/>
                </a:solidFill>
              </a:rPr>
              <a:t>حالات الملاريا الإيجابية</a:t>
            </a:r>
          </a:p>
        </p:txBody>
      </p:sp>
      <p:sp>
        <p:nvSpPr>
          <p:cNvPr id="20" name="TextBox 19">
            <a:extLst>
              <a:ext uri="{FF2B5EF4-FFF2-40B4-BE49-F238E27FC236}">
                <a16:creationId xmlns:a16="http://schemas.microsoft.com/office/drawing/2014/main" id="{6581BEFD-0562-498E-9925-4775D5BC6EFC}"/>
              </a:ext>
            </a:extLst>
          </p:cNvPr>
          <p:cNvSpPr txBox="1"/>
          <p:nvPr/>
        </p:nvSpPr>
        <p:spPr>
          <a:xfrm>
            <a:off x="7492604" y="3102739"/>
            <a:ext cx="3714750" cy="461665"/>
          </a:xfrm>
          <a:prstGeom prst="rect">
            <a:avLst/>
          </a:prstGeom>
          <a:noFill/>
        </p:spPr>
        <p:txBody>
          <a:bodyPr rtlCol="0" wrap="square">
            <a:spAutoFit/>
          </a:bodyPr>
          <a:lstStyle/>
          <a:p txid="8f1871e2459d89d0d193df8b9010e7b4">
            <a:pPr algn="r" rtl="1">
              <a:buClr>
                <a:srgbClr val="008CCF"/>
              </a:buClr>
            </a:pPr>
            <a:r>
              <a:rPr lang="es-ES" sz="2400">
                <a:solidFill>
                  <a:schemeClr val="accent1"/>
                </a:solidFill>
              </a:rPr>
              <a:t>مركز صحي نمشالا</a:t>
            </a:r>
          </a:p>
        </p:txBody>
      </p:sp>
      <p:sp>
        <p:nvSpPr>
          <p:cNvPr id="21" name="TextBox 20">
            <a:extLst>
              <a:ext uri="{FF2B5EF4-FFF2-40B4-BE49-F238E27FC236}">
                <a16:creationId xmlns:a16="http://schemas.microsoft.com/office/drawing/2014/main" id="{7B94AB79-C5DE-4EED-A5D1-F48CC9AAA770}"/>
              </a:ext>
            </a:extLst>
          </p:cNvPr>
          <p:cNvSpPr txBox="1"/>
          <p:nvPr/>
        </p:nvSpPr>
        <p:spPr>
          <a:xfrm>
            <a:off x="7492604" y="4915015"/>
            <a:ext cx="2518953" cy="461665"/>
          </a:xfrm>
          <a:prstGeom prst="rect">
            <a:avLst/>
          </a:prstGeom>
          <a:noFill/>
        </p:spPr>
        <p:txBody>
          <a:bodyPr rtlCol="0" wrap="square">
            <a:spAutoFit/>
          </a:bodyPr>
          <a:lstStyle/>
          <a:p txid="05ee55edb45ee5638028be014d666c09">
            <a:pPr algn="r" rtl="1">
              <a:buClr>
                <a:srgbClr val="008CCF"/>
              </a:buClr>
            </a:pPr>
            <a:r>
              <a:rPr lang="es-ES" sz="2400">
                <a:solidFill>
                  <a:schemeClr val="accent1"/>
                </a:solidFill>
              </a:rPr>
              <a:t>أكتوبر 2020</a:t>
            </a:r>
          </a:p>
        </p:txBody>
      </p:sp>
      <p:sp>
        <p:nvSpPr>
          <p:cNvPr id="24" name="Rectangle: Rounded Corners 23">
            <a:extLst>
              <a:ext uri="{FF2B5EF4-FFF2-40B4-BE49-F238E27FC236}">
                <a16:creationId xmlns:a16="http://schemas.microsoft.com/office/drawing/2014/main" id="{B321C41A-D577-4088-ADD5-5FBBB617C0D0}"/>
              </a:ext>
            </a:extLst>
          </p:cNvPr>
          <p:cNvSpPr/>
          <p:nvPr/>
        </p:nvSpPr>
        <p:spPr>
          <a:xfrm>
            <a:off x="7492604" y="49166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5" name="Rectangle: Rounded Corners 24">
            <a:extLst>
              <a:ext uri="{FF2B5EF4-FFF2-40B4-BE49-F238E27FC236}">
                <a16:creationId xmlns:a16="http://schemas.microsoft.com/office/drawing/2014/main" id="{D6A79390-2A9F-4CE8-93D5-4F02C82C20AE}"/>
              </a:ext>
            </a:extLst>
          </p:cNvPr>
          <p:cNvSpPr/>
          <p:nvPr/>
        </p:nvSpPr>
        <p:spPr>
          <a:xfrm>
            <a:off x="7492604" y="3081764"/>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6" name="Rectangle: Rounded Corners 25">
            <a:extLst>
              <a:ext uri="{FF2B5EF4-FFF2-40B4-BE49-F238E27FC236}">
                <a16:creationId xmlns:a16="http://schemas.microsoft.com/office/drawing/2014/main" id="{01D3DF64-5E5D-4EA6-B738-E08A8E9C153F}"/>
              </a:ext>
            </a:extLst>
          </p:cNvPr>
          <p:cNvSpPr/>
          <p:nvPr/>
        </p:nvSpPr>
        <p:spPr>
          <a:xfrm>
            <a:off x="7492604" y="1501195"/>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cxnSp>
        <p:nvCxnSpPr>
          <p:cNvPr id="34" name="Straight Arrow Connector 33">
            <a:extLst>
              <a:ext uri="{FF2B5EF4-FFF2-40B4-BE49-F238E27FC236}">
                <a16:creationId xmlns:a16="http://schemas.microsoft.com/office/drawing/2014/main" id="{BDE7E747-D4C0-4949-AECA-BC4DE1EEEB17}"/>
              </a:ext>
            </a:extLst>
          </p:cNvPr>
          <p:cNvCxnSpPr>
            <a:cxnSpLocks/>
            <a:stCxn id="3" idx="6"/>
          </p:cNvCxnSpPr>
          <p:nvPr/>
        </p:nvCxnSpPr>
        <p:spPr>
          <a:xfrm>
            <a:off x="3865464" y="3657600"/>
            <a:ext cx="1458791" cy="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3AC96E8-AF95-43AF-8F64-115F1FE7E66E}"/>
              </a:ext>
            </a:extLst>
          </p:cNvPr>
          <p:cNvCxnSpPr>
            <a:stCxn id="3" idx="6"/>
            <a:endCxn id="14" idx="1"/>
          </p:cNvCxnSpPr>
          <p:nvPr/>
        </p:nvCxnSpPr>
        <p:spPr>
          <a:xfrm>
            <a:off x="3865464" y="3657600"/>
            <a:ext cx="1523343" cy="1435945"/>
          </a:xfrm>
          <a:prstGeom prst="bentConnector3">
            <a:avLst>
              <a:gd fmla="val 48507"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95060"/>
      </p:ext>
    </p:extLst>
  </p:cSld>
  <p:clrMapOvr>
    <a:masterClrMapping/>
  </p:clrMapOvr>
  <mc:AlternateContent xmlns:mc="http://schemas.openxmlformats.org/markup-compatibility/2006">
    <mc:Choice xmlns:p159="http://schemas.microsoft.com/office/powerpoint/2015/09/main" Requires="p159">
      <p:transition advTm="38614" spd="slow">
        <p159:morph option="byObject"/>
      </p:transition>
    </mc:Choice>
    <mc:Fallback>
      <p:transition advTm="3861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17"/>
                                        </p:tgtEl>
                                        <p:attrNameLst>
                                          <p:attrName>style.visibility</p:attrName>
                                        </p:attrNameLst>
                                      </p:cBhvr>
                                      <p:to>
                                        <p:strVal val="visible"/>
                                      </p:to>
                                    </p:set>
                                    <p:animEffect filter="wipe(left)" transition="in">
                                      <p:cBhvr>
                                        <p:cTn dur="50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par>
                                <p:cTn fill="hold" id="13" nodeType="withEffect" presetClass="entr" presetID="10" presetSubtype="0">
                                  <p:stCondLst>
                                    <p:cond delay="0"/>
                                  </p:stCondLst>
                                  <p:childTnLst>
                                    <p:set>
                                      <p:cBhvr>
                                        <p:cTn dur="1" fill="hold" id="14">
                                          <p:stCondLst>
                                            <p:cond delay="0"/>
                                          </p:stCondLst>
                                        </p:cTn>
                                        <p:tgtEl>
                                          <p:spTgt spid="16"/>
                                        </p:tgtEl>
                                        <p:attrNameLst>
                                          <p:attrName>style.visibility</p:attrName>
                                        </p:attrNameLst>
                                      </p:cBhvr>
                                      <p:to>
                                        <p:strVal val="visible"/>
                                      </p:to>
                                    </p:set>
                                    <p:animEffect filter="fade" transition="in">
                                      <p:cBhvr>
                                        <p:cTn dur="500" id="15"/>
                                        <p:tgtEl>
                                          <p:spTgt spid="16"/>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6"/>
                                        </p:tgtEl>
                                        <p:attrNameLst>
                                          <p:attrName>style.visibility</p:attrName>
                                        </p:attrNameLst>
                                      </p:cBhvr>
                                      <p:to>
                                        <p:strVal val="visible"/>
                                      </p:to>
                                    </p:set>
                                    <p:animEffect filter="fade" transition="in">
                                      <p:cBhvr>
                                        <p:cTn dur="500" id="25"/>
                                        <p:tgtEl>
                                          <p:spTgt spid="26"/>
                                        </p:tgtEl>
                                      </p:cBhvr>
                                    </p:animEffect>
                                  </p:childTnLst>
                                </p:cTn>
                              </p:par>
                              <p:par>
                                <p:cTn accel="50000" decel="50000" fill="hold" grpId="1" id="26" nodeType="withEffect" presetClass="path" presetID="42" presetSubtype="0">
                                  <p:stCondLst>
                                    <p:cond delay="0"/>
                                  </p:stCondLst>
                                  <p:childTnLst>
                                    <p:animMotion origin="layout" path="M 4.16667E-6 -3.7037E-6 L 4.16667E-6 0.07894 " pathEditMode="relative" ptsTypes="AA" rAng="0">
                                      <p:cBhvr>
                                        <p:cTn dur="500" fill="hold" id="27"/>
                                        <p:tgtEl>
                                          <p:spTgt spid="19"/>
                                        </p:tgtEl>
                                        <p:attrNameLst>
                                          <p:attrName>ppt_x</p:attrName>
                                          <p:attrName>ppt_y</p:attrName>
                                        </p:attrNameLst>
                                      </p:cBhvr>
                                      <p:rCtr x="0" y="3935"/>
                                    </p:animMotion>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8">
                                  <p:stCondLst>
                                    <p:cond delay="0"/>
                                  </p:stCondLst>
                                  <p:childTnLst>
                                    <p:set>
                                      <p:cBhvr>
                                        <p:cTn dur="1" fill="hold" id="31">
                                          <p:stCondLst>
                                            <p:cond delay="0"/>
                                          </p:stCondLst>
                                        </p:cTn>
                                        <p:tgtEl>
                                          <p:spTgt spid="34"/>
                                        </p:tgtEl>
                                        <p:attrNameLst>
                                          <p:attrName>style.visibility</p:attrName>
                                        </p:attrNameLst>
                                      </p:cBhvr>
                                      <p:to>
                                        <p:strVal val="visible"/>
                                      </p:to>
                                    </p:set>
                                    <p:animEffect filter="wipe(left)"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par>
                                <p:cTn fill="hold" id="38" nodeType="withEffect" presetClass="entr" presetID="10" presetSubtype="0">
                                  <p:stCondLst>
                                    <p:cond delay="0"/>
                                  </p:stCondLst>
                                  <p:childTnLst>
                                    <p:set>
                                      <p:cBhvr>
                                        <p:cTn dur="1" fill="hold" id="39">
                                          <p:stCondLst>
                                            <p:cond delay="0"/>
                                          </p:stCondLst>
                                        </p:cTn>
                                        <p:tgtEl>
                                          <p:spTgt spid="15"/>
                                        </p:tgtEl>
                                        <p:attrNameLst>
                                          <p:attrName>style.visibility</p:attrName>
                                        </p:attrNameLst>
                                      </p:cBhvr>
                                      <p:to>
                                        <p:strVal val="visible"/>
                                      </p:to>
                                    </p:set>
                                    <p:animEffect filter="fade" transition="in">
                                      <p:cBhvr>
                                        <p:cTn dur="500" id="40"/>
                                        <p:tgtEl>
                                          <p:spTgt spid="15"/>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12"/>
                                        </p:tgtEl>
                                        <p:attrNameLst>
                                          <p:attrName>style.visibility</p:attrName>
                                        </p:attrNameLst>
                                      </p:cBhvr>
                                      <p:to>
                                        <p:strVal val="visible"/>
                                      </p:to>
                                    </p:set>
                                    <p:animEffect filter="fade" transition="in">
                                      <p:cBhvr>
                                        <p:cTn dur="500" id="45"/>
                                        <p:tgtEl>
                                          <p:spTgt spid="12"/>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gtEl>
                                        <p:attrNameLst>
                                          <p:attrName>style.visibility</p:attrName>
                                        </p:attrNameLst>
                                      </p:cBhvr>
                                      <p:to>
                                        <p:strVal val="visible"/>
                                      </p:to>
                                    </p:set>
                                    <p:animEffect filter="fade" transition="in">
                                      <p:cBhvr>
                                        <p:cTn dur="500" id="50"/>
                                        <p:tgtEl>
                                          <p:spTgt spid="25"/>
                                        </p:tgtEl>
                                      </p:cBhvr>
                                    </p:animEffect>
                                  </p:childTnLst>
                                </p:cTn>
                              </p:par>
                              <p:par>
                                <p:cTn accel="50000" decel="50000" fill="hold" grpId="1" id="51" nodeType="withEffect" presetClass="path" presetID="42" presetSubtype="0">
                                  <p:stCondLst>
                                    <p:cond delay="0"/>
                                  </p:stCondLst>
                                  <p:childTnLst>
                                    <p:animMotion origin="layout" path="M -0.00104 3.7037E-7 L -0.00104 0.10301 " pathEditMode="relative" ptsTypes="AA" rAng="0">
                                      <p:cBhvr>
                                        <p:cTn dur="500" fill="hold" id="52"/>
                                        <p:tgtEl>
                                          <p:spTgt spid="20"/>
                                        </p:tgtEl>
                                        <p:attrNameLst>
                                          <p:attrName>ppt_x</p:attrName>
                                          <p:attrName>ppt_y</p:attrName>
                                        </p:attrNameLst>
                                      </p:cBhvr>
                                      <p:rCtr x="0" y="5139"/>
                                    </p:animMotion>
                                  </p:childTnLst>
                                </p:cTn>
                              </p:par>
                            </p:childTnLst>
                          </p:cTn>
                        </p:par>
                      </p:childTnLst>
                    </p:cTn>
                  </p:par>
                  <p:par>
                    <p:cTn fill="hold" id="53">
                      <p:stCondLst>
                        <p:cond delay="indefinite"/>
                      </p:stCondLst>
                      <p:childTnLst>
                        <p:par>
                          <p:cTn fill="hold" id="54">
                            <p:stCondLst>
                              <p:cond delay="0"/>
                            </p:stCondLst>
                            <p:childTnLst>
                              <p:par>
                                <p:cTn fill="hold" id="55" nodeType="clickEffect" presetClass="entr" presetID="22" presetSubtype="8">
                                  <p:stCondLst>
                                    <p:cond delay="0"/>
                                  </p:stCondLst>
                                  <p:childTnLst>
                                    <p:set>
                                      <p:cBhvr>
                                        <p:cTn dur="1" fill="hold" id="56">
                                          <p:stCondLst>
                                            <p:cond delay="0"/>
                                          </p:stCondLst>
                                        </p:cTn>
                                        <p:tgtEl>
                                          <p:spTgt spid="37"/>
                                        </p:tgtEl>
                                        <p:attrNameLst>
                                          <p:attrName>style.visibility</p:attrName>
                                        </p:attrNameLst>
                                      </p:cBhvr>
                                      <p:to>
                                        <p:strVal val="visible"/>
                                      </p:to>
                                    </p:set>
                                    <p:animEffect filter="wipe(left)" transition="in">
                                      <p:cBhvr>
                                        <p:cTn dur="500" id="57"/>
                                        <p:tgtEl>
                                          <p:spTgt spid="3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1"/>
                                        </p:tgtEl>
                                        <p:attrNameLst>
                                          <p:attrName>style.visibility</p:attrName>
                                        </p:attrNameLst>
                                      </p:cBhvr>
                                      <p:to>
                                        <p:strVal val="visible"/>
                                      </p:to>
                                    </p:set>
                                    <p:animEffect filter="fade" transition="in">
                                      <p:cBhvr>
                                        <p:cTn dur="500" id="62"/>
                                        <p:tgtEl>
                                          <p:spTgt spid="21"/>
                                        </p:tgtEl>
                                      </p:cBhvr>
                                    </p:animEffect>
                                  </p:childTnLst>
                                </p:cTn>
                              </p:par>
                              <p:par>
                                <p:cTn fill="hold" id="63" nodeType="withEffect" presetClass="entr" presetID="10" presetSubtype="0">
                                  <p:stCondLst>
                                    <p:cond delay="0"/>
                                  </p:stCondLst>
                                  <p:childTnLst>
                                    <p:set>
                                      <p:cBhvr>
                                        <p:cTn dur="1" fill="hold" id="64">
                                          <p:stCondLst>
                                            <p:cond delay="0"/>
                                          </p:stCondLst>
                                        </p:cTn>
                                        <p:tgtEl>
                                          <p:spTgt spid="14"/>
                                        </p:tgtEl>
                                        <p:attrNameLst>
                                          <p:attrName>style.visibility</p:attrName>
                                        </p:attrNameLst>
                                      </p:cBhvr>
                                      <p:to>
                                        <p:strVal val="visible"/>
                                      </p:to>
                                    </p:set>
                                    <p:animEffect filter="fade" transition="in">
                                      <p:cBhvr>
                                        <p:cTn dur="500" id="65"/>
                                        <p:tgtEl>
                                          <p:spTgt spid="14"/>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13"/>
                                        </p:tgtEl>
                                        <p:attrNameLst>
                                          <p:attrName>style.visibility</p:attrName>
                                        </p:attrNameLst>
                                      </p:cBhvr>
                                      <p:to>
                                        <p:strVal val="visible"/>
                                      </p:to>
                                    </p:set>
                                    <p:animEffect filter="fade" transition="in">
                                      <p:cBhvr>
                                        <p:cTn dur="500" id="70"/>
                                        <p:tgtEl>
                                          <p:spTgt spid="13"/>
                                        </p:tgtEl>
                                      </p:cBhvr>
                                    </p:animEffect>
                                  </p:childTnLst>
                                </p:cTn>
                              </p:par>
                              <p:par>
                                <p:cTn fill="hold" grpId="0" id="71" nodeType="withEffect" presetClass="entr" presetID="10" presetSubtype="0">
                                  <p:stCondLst>
                                    <p:cond delay="0"/>
                                  </p:stCondLst>
                                  <p:childTnLst>
                                    <p:set>
                                      <p:cBhvr>
                                        <p:cTn dur="1" fill="hold" id="72">
                                          <p:stCondLst>
                                            <p:cond delay="0"/>
                                          </p:stCondLst>
                                        </p:cTn>
                                        <p:tgtEl>
                                          <p:spTgt spid="24"/>
                                        </p:tgtEl>
                                        <p:attrNameLst>
                                          <p:attrName>style.visibility</p:attrName>
                                        </p:attrNameLst>
                                      </p:cBhvr>
                                      <p:to>
                                        <p:strVal val="visible"/>
                                      </p:to>
                                    </p:set>
                                    <p:animEffect filter="fade" transition="in">
                                      <p:cBhvr>
                                        <p:cTn dur="500" id="73"/>
                                        <p:tgtEl>
                                          <p:spTgt spid="24"/>
                                        </p:tgtEl>
                                      </p:cBhvr>
                                    </p:animEffect>
                                  </p:childTnLst>
                                </p:cTn>
                              </p:par>
                              <p:par>
                                <p:cTn accel="50000" decel="50000" fill="hold" grpId="1" id="74" nodeType="withEffect" presetClass="path" presetID="42" presetSubtype="0">
                                  <p:stCondLst>
                                    <p:cond delay="0"/>
                                  </p:stCondLst>
                                  <p:childTnLst>
                                    <p:animMotion origin="layout" path="M 1.45833E-6 -1.48148E-6 L 1.45833E-6 0.0831 " pathEditMode="relative" ptsTypes="AA" rAng="0">
                                      <p:cBhvr>
                                        <p:cTn dur="500" fill="hold" id="75"/>
                                        <p:tgtEl>
                                          <p:spTgt spid="21"/>
                                        </p:tgtEl>
                                        <p:attrNameLst>
                                          <p:attrName>ppt_x</p:attrName>
                                          <p:attrName>ppt_y</p:attrName>
                                        </p:attrNameLst>
                                      </p:cBhvr>
                                      <p:rCtr x="0" y="4144"/>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grpId="0" spid="12"/>
      <p:bldP grpId="0" spid="13"/>
      <p:bldP grpId="0" spid="19"/>
      <p:bldP grpId="1" spid="19"/>
      <p:bldP grpId="0" spid="20"/>
      <p:bldP grpId="1" spid="20"/>
      <p:bldP grpId="0" spid="21"/>
      <p:bldP grpId="1" spid="21"/>
      <p:bldP animBg="1" grpId="0" spid="24"/>
      <p:bldP animBg="1" grpId="0" spid="25"/>
      <p:bldP animBg="1" grpId="0" spid="26"/>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C4C5-EC01-42D1-8FDA-491E3BA61F92}"/>
              </a:ext>
            </a:extLst>
          </p:cNvPr>
          <p:cNvSpPr>
            <a:spLocks noGrp="1"/>
          </p:cNvSpPr>
          <p:nvPr>
            <p:ph type="title"/>
          </p:nvPr>
        </p:nvSpPr>
        <p:spPr/>
        <p:txBody>
          <a:bodyPr/>
          <a:lstStyle/>
          <a:p txid="a911339da5062f05e398e99f5426e0f7">
            <a:r>
              <a:rPr lang="es-ES"/>
              <a:t>مثال – 3 اللبنات الأساسية</a:t>
            </a:r>
          </a:p>
        </p:txBody>
      </p:sp>
      <p:sp>
        <p:nvSpPr>
          <p:cNvPr id="21" name="Oval 20">
            <a:extLst>
              <a:ext uri="{FF2B5EF4-FFF2-40B4-BE49-F238E27FC236}">
                <a16:creationId xmlns:a16="http://schemas.microsoft.com/office/drawing/2014/main" id="{C777A942-01B6-46A6-BB03-6F796F82D2BD}"/>
              </a:ext>
            </a:extLst>
          </p:cNvPr>
          <p:cNvSpPr/>
          <p:nvPr/>
        </p:nvSpPr>
        <p:spPr>
          <a:xfrm>
            <a:off x="1391443" y="2866340"/>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rtl="1"/>
            <a:r>
              <a:rPr lang="es-ES" sz="4800">
                <a:latin charset="-79" pitchFamily="2" typeface="Rubik Medium"/>
                <a:cs charset="-79" pitchFamily="2" typeface="Rubik Medium"/>
              </a:rPr>
              <a:t>39</a:t>
            </a:r>
          </a:p>
        </p:txBody>
      </p:sp>
      <p:pic>
        <p:nvPicPr>
          <p:cNvPr id="43" name="Graphic 42">
            <a:extLst>
              <a:ext uri="{FF2B5EF4-FFF2-40B4-BE49-F238E27FC236}">
                <a16:creationId xmlns:a16="http://schemas.microsoft.com/office/drawing/2014/main" id="{68A5A4FE-6F3B-42AA-9A44-7626FAD922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0570" y="3024934"/>
            <a:ext cx="1946366" cy="1946366"/>
          </a:xfrm>
          <a:prstGeom prst="rect">
            <a:avLst/>
          </a:prstGeom>
        </p:spPr>
      </p:pic>
      <p:pic>
        <p:nvPicPr>
          <p:cNvPr id="45" name="Picture 44">
            <a:extLst>
              <a:ext uri="{FF2B5EF4-FFF2-40B4-BE49-F238E27FC236}">
                <a16:creationId xmlns:a16="http://schemas.microsoft.com/office/drawing/2014/main" id="{D0D1C647-BC2B-4DB2-B910-C89FDD2491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626189" y="3183435"/>
            <a:ext cx="1629365" cy="1629365"/>
          </a:xfrm>
          <a:prstGeom prst="rect">
            <a:avLst/>
          </a:prstGeom>
        </p:spPr>
      </p:pic>
      <p:grpSp>
        <p:nvGrpSpPr>
          <p:cNvPr id="63" name="Graphic 47">
            <a:extLst>
              <a:ext uri="{FF2B5EF4-FFF2-40B4-BE49-F238E27FC236}">
                <a16:creationId xmlns:a16="http://schemas.microsoft.com/office/drawing/2014/main" id="{B9EE152D-E2B3-497D-B25B-A3C463C896B3}"/>
              </a:ext>
            </a:extLst>
          </p:cNvPr>
          <p:cNvGrpSpPr/>
          <p:nvPr/>
        </p:nvGrpSpPr>
        <p:grpSpPr>
          <a:xfrm>
            <a:off x="8307510" y="3360430"/>
            <a:ext cx="1275375" cy="1275375"/>
            <a:chOff x="7492383" y="4766539"/>
            <a:chExt cx="1702499" cy="1702499"/>
          </a:xfrm>
          <a:solidFill>
            <a:schemeClr val="accent1"/>
          </a:solidFill>
        </p:grpSpPr>
        <p:sp>
          <p:nvSpPr>
            <p:cNvPr id="64" name="Freeform: Shape 63">
              <a:extLst>
                <a:ext uri="{FF2B5EF4-FFF2-40B4-BE49-F238E27FC236}">
                  <a16:creationId xmlns:a16="http://schemas.microsoft.com/office/drawing/2014/main" id="{9C32E82E-CD18-40F5-A4A4-FF47959BDF42}"/>
                </a:ext>
              </a:extLst>
            </p:cNvPr>
            <p:cNvSpPr/>
            <p:nvPr/>
          </p:nvSpPr>
          <p:spPr>
            <a:xfrm>
              <a:off x="7492723" y="4766870"/>
              <a:ext cx="1702118" cy="1701968"/>
            </a:xfrm>
            <a:custGeom>
              <a:avLst/>
              <a:gdLst>
                <a:gd fmla="*/ 1702098 w 1702118" name="connsiteX0"/>
                <a:gd fmla="*/ 1239669 h 1701968" name="connsiteY0"/>
                <a:gd fmla="*/ 1702098 w 1702118" name="connsiteX1"/>
                <a:gd fmla="*/ 953837 h 1701968" name="connsiteY1"/>
                <a:gd fmla="*/ 1702098 w 1702118" name="connsiteX2"/>
                <a:gd fmla="*/ 663446 h 1701968" name="connsiteY2"/>
                <a:gd fmla="*/ 1702098 w 1702118" name="connsiteX3"/>
                <a:gd fmla="*/ 463664 h 1701968" name="connsiteY3"/>
                <a:gd fmla="*/ 1702098 w 1702118" name="connsiteX4"/>
                <a:gd fmla="*/ 429308 h 1701968" name="connsiteY4"/>
                <a:gd fmla="*/ 1639836 w 1702118" name="connsiteX5"/>
                <a:gd fmla="*/ 260276 h 1701968" name="connsiteY5"/>
                <a:gd fmla="*/ 1471757 w 1702118" name="connsiteX6"/>
                <a:gd fmla="*/ 170518 h 1701968" name="connsiteY6"/>
                <a:gd fmla="*/ 1469919 w 1702118" name="connsiteX7"/>
                <a:gd fmla="*/ 170279 h 1701968" name="connsiteY7"/>
                <a:gd fmla="*/ 1468246 w 1702118" name="connsiteX8"/>
                <a:gd fmla="*/ 170266 h 1701968" name="connsiteY8"/>
                <a:gd fmla="*/ 1323009 w 1702118" name="connsiteX9"/>
                <a:gd fmla="*/ 168823 h 1701968" name="connsiteY9"/>
                <a:gd fmla="*/ 1309407 w 1702118" name="connsiteX10"/>
                <a:gd fmla="*/ 168687 h 1701968" name="connsiteY10"/>
                <a:gd fmla="*/ 1309216 w 1702118" name="connsiteX11"/>
                <a:gd fmla="*/ 113659 h 1701968" name="connsiteY11"/>
                <a:gd fmla="*/ 1252296 w 1702118" name="connsiteX12"/>
                <a:gd fmla="*/ 17510 h 1701968" name="connsiteY12"/>
                <a:gd fmla="*/ 1139756 w 1702118" name="connsiteX13"/>
                <a:gd fmla="*/ 10774 h 1701968" name="connsiteY13"/>
                <a:gd fmla="*/ 1072003 w 1702118" name="connsiteX14"/>
                <a:gd fmla="*/ 98015 h 1701968" name="connsiteY14"/>
                <a:gd fmla="*/ 1069982 w 1702118" name="connsiteX15"/>
                <a:gd fmla="*/ 168612 h 1701968" name="connsiteY15"/>
                <a:gd fmla="*/ 924215 w 1702118" name="connsiteX16"/>
                <a:gd fmla="*/ 168612 h 1701968" name="connsiteY16"/>
                <a:gd fmla="*/ 682578 w 1702118" name="connsiteX17"/>
                <a:gd fmla="*/ 168612 h 1701968" name="connsiteY17"/>
                <a:gd fmla="*/ 634239 w 1702118" name="connsiteX18"/>
                <a:gd fmla="*/ 168612 h 1701968" name="connsiteY18"/>
                <a:gd fmla="*/ 634048 w 1702118" name="connsiteX19"/>
                <a:gd fmla="*/ 113652 h 1701968" name="connsiteY19"/>
                <a:gd fmla="*/ 577135 w 1702118" name="connsiteX20"/>
                <a:gd fmla="*/ 17504 h 1701968" name="connsiteY20"/>
                <a:gd fmla="*/ 464601 w 1702118" name="connsiteX21"/>
                <a:gd fmla="*/ 10767 h 1701968" name="connsiteY21"/>
                <a:gd fmla="*/ 396842 w 1702118" name="connsiteX22"/>
                <a:gd fmla="*/ 98008 h 1701968" name="connsiteY22"/>
                <a:gd fmla="*/ 394821 w 1702118" name="connsiteX23"/>
                <a:gd fmla="*/ 168680 h 1701968" name="connsiteY23"/>
                <a:gd fmla="*/ 291310 w 1702118" name="connsiteX24"/>
                <a:gd fmla="*/ 169694 h 1701968" name="connsiteY24"/>
                <a:gd fmla="*/ 236866 w 1702118" name="connsiteX25"/>
                <a:gd fmla="*/ 170225 h 1701968" name="connsiteY25"/>
                <a:gd fmla="*/ 164888 w 1702118" name="connsiteX26"/>
                <a:gd fmla="*/ 186876 h 1701968" name="connsiteY26"/>
                <a:gd fmla="*/ 23006 w 1702118" name="connsiteX27"/>
                <a:gd fmla="*/ 322239 h 1701968" name="connsiteY27"/>
                <a:gd fmla="*/ 0 w 1702118" name="connsiteX28"/>
                <a:gd fmla="*/ 435657 h 1701968" name="connsiteY28"/>
                <a:gd fmla="*/ 0 w 1702118" name="connsiteX29"/>
                <a:gd fmla="*/ 584649 h 1701968" name="connsiteY29"/>
                <a:gd fmla="*/ 0 w 1702118" name="connsiteX30"/>
                <a:gd fmla="*/ 857913 h 1701968" name="connsiteY30"/>
                <a:gd fmla="*/ 0 w 1702118" name="connsiteX31"/>
                <a:gd fmla="*/ 1156300 h 1701968" name="connsiteY31"/>
                <a:gd fmla="*/ 0 w 1702118" name="connsiteX32"/>
                <a:gd fmla="*/ 1380102 h 1701968" name="connsiteY32"/>
                <a:gd fmla="*/ 0 w 1702118" name="connsiteX33"/>
                <a:gd fmla="*/ 1434599 h 1701968" name="connsiteY33"/>
                <a:gd fmla="*/ 20944 w 1702118" name="connsiteX34"/>
                <a:gd fmla="*/ 1543731 h 1701968" name="connsiteY34"/>
                <a:gd fmla="*/ 158219 w 1702118" name="connsiteX35"/>
                <a:gd fmla="*/ 1681006 h 1701968" name="connsiteY35"/>
                <a:gd fmla="*/ 266650 w 1702118" name="connsiteX36"/>
                <a:gd fmla="*/ 1701950 h 1701968" name="connsiteY36"/>
                <a:gd fmla="*/ 399829 w 1702118" name="connsiteX37"/>
                <a:gd fmla="*/ 1701950 h 1701968" name="connsiteY37"/>
                <a:gd fmla="*/ 653645 w 1702118" name="connsiteX38"/>
                <a:gd fmla="*/ 1701950 h 1701968" name="connsiteY38"/>
                <a:gd fmla="*/ 955210 w 1702118" name="connsiteX39"/>
                <a:gd fmla="*/ 1701950 h 1701968" name="connsiteY39"/>
                <a:gd fmla="*/ 1230569 w 1702118" name="connsiteX40"/>
                <a:gd fmla="*/ 1701950 h 1701968" name="connsiteY40"/>
                <a:gd fmla="*/ 1410495 w 1702118" name="connsiteX41"/>
                <a:gd fmla="*/ 1701950 h 1701968" name="connsiteY41"/>
                <a:gd fmla="*/ 1441320 w 1702118" name="connsiteX42"/>
                <a:gd fmla="*/ 1701950 h 1701968" name="connsiteY42"/>
                <a:gd fmla="*/ 1606085 w 1702118" name="connsiteX43"/>
                <a:gd fmla="*/ 1643356 h 1701968" name="connsiteY43"/>
                <a:gd fmla="*/ 1700254 w 1702118" name="connsiteX44"/>
                <a:gd fmla="*/ 1472126 h 1701968" name="connsiteY44"/>
                <a:gd fmla="*/ 1702104 w 1702118" name="connsiteX45"/>
                <a:gd fmla="*/ 1420657 h 1701968" name="connsiteY45"/>
                <a:gd fmla="*/ 1702098 w 1702118" name="connsiteX46"/>
                <a:gd fmla="*/ 1239669 h 1701968" name="connsiteY46"/>
                <a:gd fmla="*/ 70767 w 1702118" name="connsiteX47"/>
                <a:gd fmla="*/ 420034 h 1701968" name="connsiteY47"/>
                <a:gd fmla="*/ 85363 w 1702118" name="connsiteX48"/>
                <a:gd fmla="*/ 355601 h 1701968" name="connsiteY48"/>
                <a:gd fmla="*/ 170964 w 1702118" name="connsiteX49"/>
                <a:gd fmla="*/ 261773 h 1701968" name="connsiteY49"/>
                <a:gd fmla="*/ 232199 w 1702118" name="connsiteX50"/>
                <a:gd fmla="*/ 241428 h 1701968" name="connsiteY50"/>
                <a:gd fmla="*/ 249441 w 1702118" name="connsiteX51"/>
                <a:gd fmla="*/ 241196 h 1701968" name="connsiteY51"/>
                <a:gd fmla="*/ 335839 w 1702118" name="connsiteX52"/>
                <a:gd fmla="*/ 240053 h 1701968" name="connsiteY52"/>
                <a:gd fmla="*/ 394855 w 1702118" name="connsiteX53"/>
                <a:gd fmla="*/ 239271 h 1701968" name="connsiteY53"/>
                <a:gd fmla="*/ 394963 w 1702118" name="connsiteX54"/>
                <a:gd fmla="*/ 292714 h 1701968" name="connsiteY54"/>
                <a:gd fmla="*/ 451496 w 1702118" name="connsiteX55"/>
                <a:gd fmla="*/ 390019 h 1701968" name="connsiteY55"/>
                <a:gd fmla="*/ 564812 w 1702118" name="connsiteX56"/>
                <a:gd fmla="*/ 396885 h 1701968" name="connsiteY56"/>
                <a:gd fmla="*/ 632436 w 1702118" name="connsiteX57"/>
                <a:gd fmla="*/ 308657 h 1701968" name="connsiteY57"/>
                <a:gd fmla="*/ 634266 w 1702118" name="connsiteX58"/>
                <a:gd fmla="*/ 239175 h 1701968" name="connsiteY58"/>
                <a:gd fmla="*/ 780088 w 1702118" name="connsiteX59"/>
                <a:gd fmla="*/ 239175 h 1701968" name="connsiteY59"/>
                <a:gd fmla="*/ 1021826 w 1702118" name="connsiteX60"/>
                <a:gd fmla="*/ 239175 h 1701968" name="connsiteY60"/>
                <a:gd fmla="*/ 1070016 w 1702118" name="connsiteX61"/>
                <a:gd fmla="*/ 239175 h 1701968" name="connsiteY61"/>
                <a:gd fmla="*/ 1070125 w 1702118" name="connsiteX62"/>
                <a:gd fmla="*/ 292714 h 1701968" name="connsiteY62"/>
                <a:gd fmla="*/ 1126650 w 1702118" name="connsiteX63"/>
                <a:gd fmla="*/ 390019 h 1701968" name="connsiteY63"/>
                <a:gd fmla="*/ 1239966 w 1702118" name="connsiteX64"/>
                <a:gd fmla="*/ 396885 h 1701968" name="connsiteY64"/>
                <a:gd fmla="*/ 1307604 w 1702118" name="connsiteX65"/>
                <a:gd fmla="*/ 308657 h 1701968" name="connsiteY65"/>
                <a:gd fmla="*/ 1309434 w 1702118" name="connsiteX66"/>
                <a:gd fmla="*/ 239271 h 1701968" name="connsiteY66"/>
                <a:gd fmla="*/ 1446036 w 1702118" name="connsiteX67"/>
                <a:gd fmla="*/ 241101 h 1701968" name="connsiteY67"/>
                <a:gd fmla="*/ 1468701 w 1702118" name="connsiteX68"/>
                <a:gd fmla="*/ 241407 h 1701968" name="connsiteY68"/>
                <a:gd fmla="*/ 1517674 w 1702118" name="connsiteX69"/>
                <a:gd fmla="*/ 255200 h 1701968" name="connsiteY69"/>
                <a:gd fmla="*/ 1610345 w 1702118" name="connsiteX70"/>
                <a:gd fmla="*/ 342067 h 1701968" name="connsiteY70"/>
                <a:gd fmla="*/ 1630820 w 1702118" name="connsiteX71"/>
                <a:gd fmla="*/ 412310 h 1701968" name="connsiteY71"/>
                <a:gd fmla="*/ 1631582 w 1702118" name="connsiteX72"/>
                <a:gd fmla="*/ 449919 h 1701968" name="connsiteY72"/>
                <a:gd fmla="*/ 1596273 w 1702118" name="connsiteX73"/>
                <a:gd fmla="*/ 449919 h 1701968" name="connsiteY73"/>
                <a:gd fmla="*/ 1481861 w 1702118" name="connsiteX74"/>
                <a:gd fmla="*/ 449919 h 1701968" name="connsiteY74"/>
                <a:gd fmla="*/ 1312238 w 1702118" name="connsiteX75"/>
                <a:gd fmla="*/ 449919 h 1701968" name="connsiteY75"/>
                <a:gd fmla="*/ 1105284 w 1702118" name="connsiteX76"/>
                <a:gd fmla="*/ 449919 h 1701968" name="connsiteY76"/>
                <a:gd fmla="*/ 879407 w 1702118" name="connsiteX77"/>
                <a:gd fmla="*/ 449919 h 1701968" name="connsiteY77"/>
                <a:gd fmla="*/ 649848 w 1702118" name="connsiteX78"/>
                <a:gd fmla="*/ 449919 h 1701968" name="connsiteY78"/>
                <a:gd fmla="*/ 437267 w 1702118" name="connsiteX79"/>
                <a:gd fmla="*/ 449919 h 1701968" name="connsiteY79"/>
                <a:gd fmla="*/ 256981 w 1702118" name="connsiteX80"/>
                <a:gd fmla="*/ 449919 h 1701968" name="connsiteY80"/>
                <a:gd fmla="*/ 127361 w 1702118" name="connsiteX81"/>
                <a:gd fmla="*/ 449919 h 1701968" name="connsiteY81"/>
                <a:gd fmla="*/ 70529 w 1702118" name="connsiteX82"/>
                <a:gd fmla="*/ 449640 h 1701968" name="connsiteY82"/>
                <a:gd fmla="*/ 70767 w 1702118" name="connsiteX83"/>
                <a:gd fmla="*/ 420034 h 1701968" name="connsiteY83"/>
                <a:gd fmla="*/ 70556 w 1702118" name="connsiteX84"/>
                <a:gd fmla="*/ 1362328 h 1701968" name="connsiteY84"/>
                <a:gd fmla="*/ 70556 w 1702118" name="connsiteX85"/>
                <a:gd fmla="*/ 1234056 h 1701968" name="connsiteY85"/>
                <a:gd fmla="*/ 70556 w 1702118" name="connsiteX86"/>
                <a:gd fmla="*/ 1070631 h 1701968" name="connsiteY86"/>
                <a:gd fmla="*/ 70556 w 1702118" name="connsiteX87"/>
                <a:gd fmla="*/ 895168 h 1701968" name="connsiteY87"/>
                <a:gd fmla="*/ 70556 w 1702118" name="connsiteX88"/>
                <a:gd fmla="*/ 731002 h 1701968" name="connsiteY88"/>
                <a:gd fmla="*/ 70556 w 1702118" name="connsiteX89"/>
                <a:gd fmla="*/ 599232 h 1701968" name="connsiteY89"/>
                <a:gd fmla="*/ 70556 w 1702118" name="connsiteX90"/>
                <a:gd fmla="*/ 523293 h 1701968" name="connsiteY90"/>
                <a:gd fmla="*/ 70556 w 1702118" name="connsiteX91"/>
                <a:gd fmla="*/ 520469 h 1701968" name="connsiteY91"/>
                <a:gd fmla="*/ 105831 w 1702118" name="connsiteX92"/>
                <a:gd fmla="*/ 520469 h 1701968" name="connsiteY92"/>
                <a:gd fmla="*/ 220243 w 1702118" name="connsiteX93"/>
                <a:gd fmla="*/ 520469 h 1701968" name="connsiteY93"/>
                <a:gd fmla="*/ 389867 w 1702118" name="connsiteX94"/>
                <a:gd fmla="*/ 520469 h 1701968" name="connsiteY94"/>
                <a:gd fmla="*/ 596821 w 1702118" name="connsiteX95"/>
                <a:gd fmla="*/ 520469 h 1701968" name="connsiteY95"/>
                <a:gd fmla="*/ 822698 w 1702118" name="connsiteX96"/>
                <a:gd fmla="*/ 520469 h 1701968" name="connsiteY96"/>
                <a:gd fmla="*/ 1052256 w 1702118" name="connsiteX97"/>
                <a:gd fmla="*/ 520469 h 1701968" name="connsiteY97"/>
                <a:gd fmla="*/ 1264837 w 1702118" name="connsiteX98"/>
                <a:gd fmla="*/ 520469 h 1701968" name="connsiteY98"/>
                <a:gd fmla="*/ 1445124 w 1702118" name="connsiteX99"/>
                <a:gd fmla="*/ 520469 h 1701968" name="connsiteY99"/>
                <a:gd fmla="*/ 1574744 w 1702118" name="connsiteX100"/>
                <a:gd fmla="*/ 520469 h 1701968" name="connsiteY100"/>
                <a:gd fmla="*/ 1631541 w 1702118" name="connsiteX101"/>
                <a:gd fmla="*/ 520748 h 1701968" name="connsiteY101"/>
                <a:gd fmla="*/ 1631541 w 1702118" name="connsiteX102"/>
                <a:gd fmla="*/ 606063 h 1701968" name="connsiteY102"/>
                <a:gd fmla="*/ 1631541 w 1702118" name="connsiteX103"/>
                <a:gd fmla="*/ 827130 h 1701968" name="connsiteY103"/>
                <a:gd fmla="*/ 1631541 w 1702118" name="connsiteX104"/>
                <a:gd fmla="*/ 1095998 h 1701968" name="connsiteY104"/>
                <a:gd fmla="*/ 1631541 w 1702118" name="connsiteX105"/>
                <a:gd fmla="*/ 1327108 h 1701968" name="connsiteY105"/>
                <a:gd fmla="*/ 1631541 w 1702118" name="connsiteX106"/>
                <a:gd fmla="*/ 1440063 h 1701968" name="connsiteY106"/>
                <a:gd fmla="*/ 1631541 w 1702118" name="connsiteX107"/>
                <a:gd fmla="*/ 1441608 h 1701968" name="connsiteY107"/>
                <a:gd fmla="*/ 1503275 w 1702118" name="connsiteX108"/>
                <a:gd fmla="*/ 1621139 h 1701968" name="connsiteY108"/>
                <a:gd fmla="*/ 1423424 w 1702118" name="connsiteX109"/>
                <a:gd fmla="*/ 1631373 h 1701968" name="connsiteY109"/>
                <a:gd fmla="*/ 1348036 w 1702118" name="connsiteX110"/>
                <a:gd fmla="*/ 1631373 h 1701968" name="connsiteY110"/>
                <a:gd fmla="*/ 1226473 w 1702118" name="connsiteX111"/>
                <a:gd fmla="*/ 1631373 h 1701968" name="connsiteY111"/>
                <a:gd fmla="*/ 1073670 w 1702118" name="connsiteX112"/>
                <a:gd fmla="*/ 1631373 h 1701968" name="connsiteY112"/>
                <a:gd fmla="*/ 902188 w 1702118" name="connsiteX113"/>
                <a:gd fmla="*/ 1631373 h 1701968" name="connsiteY113"/>
                <a:gd fmla="*/ 726651 w 1702118" name="connsiteX114"/>
                <a:gd fmla="*/ 1631373 h 1701968" name="connsiteY114"/>
                <a:gd fmla="*/ 561042 w 1702118" name="connsiteX115"/>
                <a:gd fmla="*/ 1631373 h 1701968" name="connsiteY115"/>
                <a:gd fmla="*/ 419909 w 1702118" name="connsiteX116"/>
                <a:gd fmla="*/ 1631373 h 1701968" name="connsiteY116"/>
                <a:gd fmla="*/ 315929 w 1702118" name="connsiteX117"/>
                <a:gd fmla="*/ 1631373 h 1701968" name="connsiteY117"/>
                <a:gd fmla="*/ 263881 w 1702118" name="connsiteX118"/>
                <a:gd fmla="*/ 1631373 h 1701968" name="connsiteY118"/>
                <a:gd fmla="*/ 118440 w 1702118" name="connsiteX119"/>
                <a:gd fmla="*/ 1567506 h 1701968" name="connsiteY119"/>
                <a:gd fmla="*/ 70563 w 1702118" name="connsiteX120"/>
                <a:gd fmla="*/ 1434014 h 1701968" name="connsiteY120"/>
                <a:gd fmla="*/ 70556 w 1702118" name="connsiteX121"/>
                <a:gd fmla="*/ 1362328 h 1701968" name="connsiteY121"/>
                <a:gd fmla="*/ 1238816 w 1702118" name="connsiteX122"/>
                <a:gd fmla="*/ 123702 h 1701968" name="connsiteY122"/>
                <a:gd fmla="*/ 1238816 w 1702118" name="connsiteX123"/>
                <a:gd fmla="*/ 174920 h 1701968" name="connsiteY123"/>
                <a:gd fmla="*/ 1238816 w 1702118" name="connsiteX124"/>
                <a:gd fmla="*/ 246239 h 1701968" name="connsiteY124"/>
                <a:gd fmla="*/ 1238816 w 1702118" name="connsiteX125"/>
                <a:gd fmla="*/ 287692 h 1701968" name="connsiteY125"/>
                <a:gd fmla="*/ 1185884 w 1702118" name="connsiteX126"/>
                <a:gd fmla="*/ 337283 h 1701968" name="connsiteY126"/>
                <a:gd fmla="*/ 1148309 w 1702118" name="connsiteX127"/>
                <a:gd fmla="*/ 314740 h 1701968" name="connsiteY127"/>
                <a:gd fmla="*/ 1140593 w 1702118" name="connsiteX128"/>
                <a:gd fmla="*/ 286671 h 1701968" name="connsiteY128"/>
                <a:gd fmla="*/ 1140593 w 1702118" name="connsiteX129"/>
                <a:gd fmla="*/ 241081 h 1701968" name="connsiteY129"/>
                <a:gd fmla="*/ 1140593 w 1702118" name="connsiteX130"/>
                <a:gd fmla="*/ 169844 h 1701968" name="connsiteY130"/>
                <a:gd fmla="*/ 1140593 w 1702118" name="connsiteX131"/>
                <a:gd fmla="*/ 121960 h 1701968" name="connsiteY131"/>
                <a:gd fmla="*/ 1140593 w 1702118" name="connsiteX132"/>
                <a:gd fmla="*/ 119524 h 1701968" name="connsiteY132"/>
                <a:gd fmla="*/ 1159938 w 1702118" name="connsiteX133"/>
                <a:gd fmla="*/ 80391 h 1701968" name="connsiteY133"/>
                <a:gd fmla="*/ 1204794 w 1702118" name="connsiteX134"/>
                <a:gd fmla="*/ 72770 h 1701968" name="connsiteY134"/>
                <a:gd fmla="*/ 1235870 w 1702118" name="connsiteX135"/>
                <a:gd fmla="*/ 102697 h 1701968" name="connsiteY135"/>
                <a:gd fmla="*/ 1238816 w 1702118" name="connsiteX136"/>
                <a:gd fmla="*/ 123702 h 1701968" name="connsiteY136"/>
                <a:gd fmla="*/ 563655 w 1702118" name="connsiteX137"/>
                <a:gd fmla="*/ 123702 h 1701968" name="connsiteY137"/>
                <a:gd fmla="*/ 563655 w 1702118" name="connsiteX138"/>
                <a:gd fmla="*/ 174920 h 1701968" name="connsiteY138"/>
                <a:gd fmla="*/ 563655 w 1702118" name="connsiteX139"/>
                <a:gd fmla="*/ 246239 h 1701968" name="connsiteY139"/>
                <a:gd fmla="*/ 563655 w 1702118" name="connsiteX140"/>
                <a:gd fmla="*/ 287692 h 1701968" name="connsiteY140"/>
                <a:gd fmla="*/ 510743 w 1702118" name="connsiteX141"/>
                <a:gd fmla="*/ 337283 h 1701968" name="connsiteY141"/>
                <a:gd fmla="*/ 473155 w 1702118" name="connsiteX142"/>
                <a:gd fmla="*/ 314740 h 1701968" name="connsiteY142"/>
                <a:gd fmla="*/ 465438 w 1702118" name="connsiteX143"/>
                <a:gd fmla="*/ 286671 h 1701968" name="connsiteY143"/>
                <a:gd fmla="*/ 465438 w 1702118" name="connsiteX144"/>
                <a:gd fmla="*/ 241081 h 1701968" name="connsiteY144"/>
                <a:gd fmla="*/ 465438 w 1702118" name="connsiteX145"/>
                <a:gd fmla="*/ 169844 h 1701968" name="connsiteY145"/>
                <a:gd fmla="*/ 465438 w 1702118" name="connsiteX146"/>
                <a:gd fmla="*/ 121960 h 1701968" name="connsiteY146"/>
                <a:gd fmla="*/ 465438 w 1702118" name="connsiteX147"/>
                <a:gd fmla="*/ 119524 h 1701968" name="connsiteY147"/>
                <a:gd fmla="*/ 484790 w 1702118" name="connsiteX148"/>
                <a:gd fmla="*/ 80391 h 1701968" name="connsiteY148"/>
                <a:gd fmla="*/ 529653 w 1702118" name="connsiteX149"/>
                <a:gd fmla="*/ 72770 h 1701968" name="connsiteY149"/>
                <a:gd fmla="*/ 560716 w 1702118" name="connsiteX150"/>
                <a:gd fmla="*/ 102697 h 1701968" name="connsiteY150"/>
                <a:gd fmla="*/ 563655 w 1702118" name="connsiteX151"/>
                <a:gd fmla="*/ 123702 h 1701968" name="connsiteY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b="b" l="l" r="r" t="t"/>
              <a:pathLst>
                <a:path h="1701968" w="1702118">
                  <a:moveTo>
                    <a:pt x="1702098" y="1239669"/>
                  </a:moveTo>
                  <a:cubicBezTo>
                    <a:pt x="1702098" y="1144392"/>
                    <a:pt x="1702098" y="1049115"/>
                    <a:pt x="1702098" y="953837"/>
                  </a:cubicBezTo>
                  <a:cubicBezTo>
                    <a:pt x="1702098" y="857042"/>
                    <a:pt x="1702098" y="760248"/>
                    <a:pt x="1702098" y="663446"/>
                  </a:cubicBezTo>
                  <a:cubicBezTo>
                    <a:pt x="1702098" y="596850"/>
                    <a:pt x="1702098" y="530261"/>
                    <a:pt x="1702098" y="463664"/>
                  </a:cubicBezTo>
                  <a:cubicBezTo>
                    <a:pt x="1702098" y="452212"/>
                    <a:pt x="1702145" y="440760"/>
                    <a:pt x="1702098" y="429308"/>
                  </a:cubicBezTo>
                  <a:cubicBezTo>
                    <a:pt x="1701853" y="367482"/>
                    <a:pt x="1679853" y="307439"/>
                    <a:pt x="1639836" y="260276"/>
                  </a:cubicBezTo>
                  <a:cubicBezTo>
                    <a:pt x="1597280" y="210113"/>
                    <a:pt x="1536781" y="178608"/>
                    <a:pt x="1471757" y="170518"/>
                  </a:cubicBezTo>
                  <a:cubicBezTo>
                    <a:pt x="1471192" y="170375"/>
                    <a:pt x="1470579" y="170286"/>
                    <a:pt x="1469919" y="170279"/>
                  </a:cubicBezTo>
                  <a:cubicBezTo>
                    <a:pt x="1469321" y="170211"/>
                    <a:pt x="1468763" y="170211"/>
                    <a:pt x="1468246" y="170266"/>
                  </a:cubicBezTo>
                  <a:cubicBezTo>
                    <a:pt x="1419831" y="169783"/>
                    <a:pt x="1371424" y="169306"/>
                    <a:pt x="1323009" y="168823"/>
                  </a:cubicBezTo>
                  <a:cubicBezTo>
                    <a:pt x="1318477" y="168776"/>
                    <a:pt x="1313946" y="168735"/>
                    <a:pt x="1309407" y="168687"/>
                  </a:cubicBezTo>
                  <a:cubicBezTo>
                    <a:pt x="1309557" y="150362"/>
                    <a:pt x="1310155" y="131922"/>
                    <a:pt x="1309216" y="113659"/>
                  </a:cubicBezTo>
                  <a:cubicBezTo>
                    <a:pt x="1307202" y="74451"/>
                    <a:pt x="1285734" y="38135"/>
                    <a:pt x="1252296" y="17510"/>
                  </a:cubicBezTo>
                  <a:cubicBezTo>
                    <a:pt x="1218532" y="-3318"/>
                    <a:pt x="1175772" y="-5550"/>
                    <a:pt x="1139756" y="10774"/>
                  </a:cubicBezTo>
                  <a:cubicBezTo>
                    <a:pt x="1104753" y="26642"/>
                    <a:pt x="1078651" y="60148"/>
                    <a:pt x="1072003" y="98015"/>
                  </a:cubicBezTo>
                  <a:cubicBezTo>
                    <a:pt x="1067981" y="120899"/>
                    <a:pt x="1069642" y="145252"/>
                    <a:pt x="1069982" y="168612"/>
                  </a:cubicBezTo>
                  <a:cubicBezTo>
                    <a:pt x="1021391" y="168612"/>
                    <a:pt x="972806" y="168612"/>
                    <a:pt x="924215" y="168612"/>
                  </a:cubicBezTo>
                  <a:cubicBezTo>
                    <a:pt x="843669" y="168612"/>
                    <a:pt x="763124" y="168612"/>
                    <a:pt x="682578" y="168612"/>
                  </a:cubicBezTo>
                  <a:cubicBezTo>
                    <a:pt x="666465" y="168612"/>
                    <a:pt x="650352" y="168612"/>
                    <a:pt x="634239" y="168612"/>
                  </a:cubicBezTo>
                  <a:cubicBezTo>
                    <a:pt x="634388" y="150315"/>
                    <a:pt x="634987" y="131895"/>
                    <a:pt x="634048" y="113652"/>
                  </a:cubicBezTo>
                  <a:cubicBezTo>
                    <a:pt x="632034" y="74444"/>
                    <a:pt x="610566" y="38128"/>
                    <a:pt x="577135" y="17504"/>
                  </a:cubicBezTo>
                  <a:cubicBezTo>
                    <a:pt x="543371" y="-3325"/>
                    <a:pt x="500611" y="-5557"/>
                    <a:pt x="464601" y="10767"/>
                  </a:cubicBezTo>
                  <a:cubicBezTo>
                    <a:pt x="429599" y="26635"/>
                    <a:pt x="403490" y="60141"/>
                    <a:pt x="396842" y="98008"/>
                  </a:cubicBezTo>
                  <a:cubicBezTo>
                    <a:pt x="392820" y="120912"/>
                    <a:pt x="394480" y="145293"/>
                    <a:pt x="394821" y="168680"/>
                  </a:cubicBezTo>
                  <a:cubicBezTo>
                    <a:pt x="360315" y="169021"/>
                    <a:pt x="325816" y="169354"/>
                    <a:pt x="291310" y="169694"/>
                  </a:cubicBezTo>
                  <a:cubicBezTo>
                    <a:pt x="273162" y="169871"/>
                    <a:pt x="255014" y="170048"/>
                    <a:pt x="236866" y="170225"/>
                  </a:cubicBezTo>
                  <a:cubicBezTo>
                    <a:pt x="212615" y="170463"/>
                    <a:pt x="187248" y="177975"/>
                    <a:pt x="164888" y="186876"/>
                  </a:cubicBezTo>
                  <a:cubicBezTo>
                    <a:pt x="102347" y="211780"/>
                    <a:pt x="50558" y="260678"/>
                    <a:pt x="23006" y="322239"/>
                  </a:cubicBezTo>
                  <a:cubicBezTo>
                    <a:pt x="6900" y="358221"/>
                    <a:pt x="0" y="396401"/>
                    <a:pt x="0" y="435657"/>
                  </a:cubicBezTo>
                  <a:cubicBezTo>
                    <a:pt x="0" y="485323"/>
                    <a:pt x="0" y="534983"/>
                    <a:pt x="0" y="584649"/>
                  </a:cubicBezTo>
                  <a:cubicBezTo>
                    <a:pt x="0" y="675735"/>
                    <a:pt x="0" y="766828"/>
                    <a:pt x="0" y="857913"/>
                  </a:cubicBezTo>
                  <a:cubicBezTo>
                    <a:pt x="0" y="957376"/>
                    <a:pt x="0" y="1056838"/>
                    <a:pt x="0" y="1156300"/>
                  </a:cubicBezTo>
                  <a:cubicBezTo>
                    <a:pt x="0" y="1230898"/>
                    <a:pt x="0" y="1305503"/>
                    <a:pt x="0" y="1380102"/>
                  </a:cubicBezTo>
                  <a:cubicBezTo>
                    <a:pt x="0" y="1398270"/>
                    <a:pt x="0" y="1416431"/>
                    <a:pt x="0" y="1434599"/>
                  </a:cubicBezTo>
                  <a:cubicBezTo>
                    <a:pt x="0" y="1472228"/>
                    <a:pt x="6110" y="1508959"/>
                    <a:pt x="20944" y="1543731"/>
                  </a:cubicBezTo>
                  <a:cubicBezTo>
                    <a:pt x="47088" y="1604992"/>
                    <a:pt x="96958" y="1654863"/>
                    <a:pt x="158219" y="1681006"/>
                  </a:cubicBezTo>
                  <a:cubicBezTo>
                    <a:pt x="192739" y="1695738"/>
                    <a:pt x="229266" y="1701950"/>
                    <a:pt x="266650" y="1701950"/>
                  </a:cubicBezTo>
                  <a:cubicBezTo>
                    <a:pt x="311043" y="1701950"/>
                    <a:pt x="355436" y="1701950"/>
                    <a:pt x="399829" y="1701950"/>
                  </a:cubicBezTo>
                  <a:cubicBezTo>
                    <a:pt x="484437" y="1701950"/>
                    <a:pt x="569038" y="1701950"/>
                    <a:pt x="653645" y="1701950"/>
                  </a:cubicBezTo>
                  <a:cubicBezTo>
                    <a:pt x="754169" y="1701950"/>
                    <a:pt x="854686" y="1701950"/>
                    <a:pt x="955210" y="1701950"/>
                  </a:cubicBezTo>
                  <a:cubicBezTo>
                    <a:pt x="1046996" y="1701950"/>
                    <a:pt x="1138783" y="1701950"/>
                    <a:pt x="1230569" y="1701950"/>
                  </a:cubicBezTo>
                  <a:cubicBezTo>
                    <a:pt x="1290545" y="1701950"/>
                    <a:pt x="1350520" y="1701950"/>
                    <a:pt x="1410495" y="1701950"/>
                  </a:cubicBezTo>
                  <a:cubicBezTo>
                    <a:pt x="1420770" y="1701950"/>
                    <a:pt x="1431045" y="1701991"/>
                    <a:pt x="1441320" y="1701950"/>
                  </a:cubicBezTo>
                  <a:cubicBezTo>
                    <a:pt x="1501309" y="1701726"/>
                    <a:pt x="1559481" y="1681155"/>
                    <a:pt x="1606085" y="1643356"/>
                  </a:cubicBezTo>
                  <a:cubicBezTo>
                    <a:pt x="1658351" y="1600971"/>
                    <a:pt x="1692170" y="1538818"/>
                    <a:pt x="1700254" y="1472126"/>
                  </a:cubicBezTo>
                  <a:cubicBezTo>
                    <a:pt x="1702329" y="1454986"/>
                    <a:pt x="1702104" y="1437866"/>
                    <a:pt x="1702104" y="1420657"/>
                  </a:cubicBezTo>
                  <a:cubicBezTo>
                    <a:pt x="1702098" y="1360321"/>
                    <a:pt x="1702098" y="1299998"/>
                    <a:pt x="1702098" y="1239669"/>
                  </a:cubicBezTo>
                  <a:close/>
                  <a:moveTo>
                    <a:pt x="70767" y="420034"/>
                  </a:moveTo>
                  <a:cubicBezTo>
                    <a:pt x="71802" y="397946"/>
                    <a:pt x="76776" y="375981"/>
                    <a:pt x="85363" y="355601"/>
                  </a:cubicBezTo>
                  <a:cubicBezTo>
                    <a:pt x="102191" y="315659"/>
                    <a:pt x="132804" y="282241"/>
                    <a:pt x="170964" y="261773"/>
                  </a:cubicBezTo>
                  <a:cubicBezTo>
                    <a:pt x="189323" y="251920"/>
                    <a:pt x="211247" y="243299"/>
                    <a:pt x="232199" y="241428"/>
                  </a:cubicBezTo>
                  <a:cubicBezTo>
                    <a:pt x="237867" y="240917"/>
                    <a:pt x="243753" y="241271"/>
                    <a:pt x="249441" y="241196"/>
                  </a:cubicBezTo>
                  <a:cubicBezTo>
                    <a:pt x="278238" y="240815"/>
                    <a:pt x="307035" y="240434"/>
                    <a:pt x="335839" y="240053"/>
                  </a:cubicBezTo>
                  <a:cubicBezTo>
                    <a:pt x="355511" y="239795"/>
                    <a:pt x="375183" y="239529"/>
                    <a:pt x="394855" y="239271"/>
                  </a:cubicBezTo>
                  <a:cubicBezTo>
                    <a:pt x="394739" y="257071"/>
                    <a:pt x="394283" y="274947"/>
                    <a:pt x="394963" y="292714"/>
                  </a:cubicBezTo>
                  <a:cubicBezTo>
                    <a:pt x="396494" y="332262"/>
                    <a:pt x="417915" y="369081"/>
                    <a:pt x="451496" y="390019"/>
                  </a:cubicBezTo>
                  <a:cubicBezTo>
                    <a:pt x="485403" y="411161"/>
                    <a:pt x="528598" y="413481"/>
                    <a:pt x="564812" y="396885"/>
                  </a:cubicBezTo>
                  <a:cubicBezTo>
                    <a:pt x="599998" y="380758"/>
                    <a:pt x="626128" y="346885"/>
                    <a:pt x="632436" y="308657"/>
                  </a:cubicBezTo>
                  <a:cubicBezTo>
                    <a:pt x="636164" y="286072"/>
                    <a:pt x="634593" y="262182"/>
                    <a:pt x="634266" y="239175"/>
                  </a:cubicBezTo>
                  <a:cubicBezTo>
                    <a:pt x="682871" y="239175"/>
                    <a:pt x="731476" y="239175"/>
                    <a:pt x="780088" y="239175"/>
                  </a:cubicBezTo>
                  <a:cubicBezTo>
                    <a:pt x="860667" y="239175"/>
                    <a:pt x="941247" y="239175"/>
                    <a:pt x="1021826" y="239175"/>
                  </a:cubicBezTo>
                  <a:cubicBezTo>
                    <a:pt x="1037892" y="239175"/>
                    <a:pt x="1053950" y="239175"/>
                    <a:pt x="1070016" y="239175"/>
                  </a:cubicBezTo>
                  <a:cubicBezTo>
                    <a:pt x="1069900" y="257010"/>
                    <a:pt x="1069438" y="274913"/>
                    <a:pt x="1070125" y="292714"/>
                  </a:cubicBezTo>
                  <a:cubicBezTo>
                    <a:pt x="1071656" y="332262"/>
                    <a:pt x="1093077" y="369081"/>
                    <a:pt x="1126650" y="390019"/>
                  </a:cubicBezTo>
                  <a:cubicBezTo>
                    <a:pt x="1160557" y="411167"/>
                    <a:pt x="1203746" y="413481"/>
                    <a:pt x="1239966" y="396885"/>
                  </a:cubicBezTo>
                  <a:cubicBezTo>
                    <a:pt x="1275160" y="380765"/>
                    <a:pt x="1301289" y="346892"/>
                    <a:pt x="1307604" y="308657"/>
                  </a:cubicBezTo>
                  <a:cubicBezTo>
                    <a:pt x="1311326" y="286106"/>
                    <a:pt x="1309767" y="262250"/>
                    <a:pt x="1309434" y="239271"/>
                  </a:cubicBezTo>
                  <a:cubicBezTo>
                    <a:pt x="1354970" y="239883"/>
                    <a:pt x="1400499" y="240496"/>
                    <a:pt x="1446036" y="241101"/>
                  </a:cubicBezTo>
                  <a:cubicBezTo>
                    <a:pt x="1453554" y="241203"/>
                    <a:pt x="1461196" y="240924"/>
                    <a:pt x="1468701" y="241407"/>
                  </a:cubicBezTo>
                  <a:cubicBezTo>
                    <a:pt x="1485134" y="242469"/>
                    <a:pt x="1502697" y="248613"/>
                    <a:pt x="1517674" y="255200"/>
                  </a:cubicBezTo>
                  <a:cubicBezTo>
                    <a:pt x="1557419" y="272681"/>
                    <a:pt x="1590312" y="303560"/>
                    <a:pt x="1610345" y="342067"/>
                  </a:cubicBezTo>
                  <a:cubicBezTo>
                    <a:pt x="1621647" y="363794"/>
                    <a:pt x="1628717" y="387896"/>
                    <a:pt x="1630820" y="412310"/>
                  </a:cubicBezTo>
                  <a:cubicBezTo>
                    <a:pt x="1631895" y="424783"/>
                    <a:pt x="1631677" y="437385"/>
                    <a:pt x="1631582" y="449919"/>
                  </a:cubicBezTo>
                  <a:cubicBezTo>
                    <a:pt x="1619810" y="449919"/>
                    <a:pt x="1608045" y="449919"/>
                    <a:pt x="1596273" y="449919"/>
                  </a:cubicBezTo>
                  <a:cubicBezTo>
                    <a:pt x="1558134" y="449919"/>
                    <a:pt x="1520001" y="449919"/>
                    <a:pt x="1481861" y="449919"/>
                  </a:cubicBezTo>
                  <a:cubicBezTo>
                    <a:pt x="1425322" y="449919"/>
                    <a:pt x="1368777" y="449919"/>
                    <a:pt x="1312238" y="449919"/>
                  </a:cubicBezTo>
                  <a:cubicBezTo>
                    <a:pt x="1243253" y="449919"/>
                    <a:pt x="1174268" y="449919"/>
                    <a:pt x="1105284" y="449919"/>
                  </a:cubicBezTo>
                  <a:cubicBezTo>
                    <a:pt x="1029992" y="449919"/>
                    <a:pt x="954699" y="449919"/>
                    <a:pt x="879407" y="449919"/>
                  </a:cubicBezTo>
                  <a:cubicBezTo>
                    <a:pt x="802890" y="449919"/>
                    <a:pt x="726372" y="449919"/>
                    <a:pt x="649848" y="449919"/>
                  </a:cubicBezTo>
                  <a:cubicBezTo>
                    <a:pt x="578986" y="449919"/>
                    <a:pt x="508130" y="449919"/>
                    <a:pt x="437267" y="449919"/>
                  </a:cubicBezTo>
                  <a:cubicBezTo>
                    <a:pt x="377170" y="449919"/>
                    <a:pt x="317079" y="449919"/>
                    <a:pt x="256981" y="449919"/>
                  </a:cubicBezTo>
                  <a:cubicBezTo>
                    <a:pt x="213772" y="449919"/>
                    <a:pt x="170570" y="449919"/>
                    <a:pt x="127361" y="449919"/>
                  </a:cubicBezTo>
                  <a:cubicBezTo>
                    <a:pt x="108621" y="449919"/>
                    <a:pt x="89317" y="448633"/>
                    <a:pt x="70529" y="449640"/>
                  </a:cubicBezTo>
                  <a:cubicBezTo>
                    <a:pt x="70448" y="439774"/>
                    <a:pt x="70311" y="429880"/>
                    <a:pt x="70767" y="420034"/>
                  </a:cubicBezTo>
                  <a:close/>
                  <a:moveTo>
                    <a:pt x="70556" y="1362328"/>
                  </a:moveTo>
                  <a:cubicBezTo>
                    <a:pt x="70556" y="1319568"/>
                    <a:pt x="70556" y="1276815"/>
                    <a:pt x="70556" y="1234056"/>
                  </a:cubicBezTo>
                  <a:cubicBezTo>
                    <a:pt x="70556" y="1179578"/>
                    <a:pt x="70556" y="1125108"/>
                    <a:pt x="70556" y="1070631"/>
                  </a:cubicBezTo>
                  <a:cubicBezTo>
                    <a:pt x="70556" y="1012145"/>
                    <a:pt x="70556" y="953653"/>
                    <a:pt x="70556" y="895168"/>
                  </a:cubicBezTo>
                  <a:cubicBezTo>
                    <a:pt x="70556" y="840446"/>
                    <a:pt x="70556" y="785724"/>
                    <a:pt x="70556" y="731002"/>
                  </a:cubicBezTo>
                  <a:cubicBezTo>
                    <a:pt x="70556" y="687078"/>
                    <a:pt x="70556" y="643155"/>
                    <a:pt x="70556" y="599232"/>
                  </a:cubicBezTo>
                  <a:cubicBezTo>
                    <a:pt x="70556" y="573919"/>
                    <a:pt x="70556" y="548606"/>
                    <a:pt x="70556" y="523293"/>
                  </a:cubicBezTo>
                  <a:cubicBezTo>
                    <a:pt x="70556" y="522354"/>
                    <a:pt x="70556" y="521408"/>
                    <a:pt x="70556" y="520469"/>
                  </a:cubicBezTo>
                  <a:cubicBezTo>
                    <a:pt x="82315" y="520469"/>
                    <a:pt x="94073" y="520469"/>
                    <a:pt x="105831" y="520469"/>
                  </a:cubicBezTo>
                  <a:cubicBezTo>
                    <a:pt x="143971" y="520469"/>
                    <a:pt x="182103" y="520469"/>
                    <a:pt x="220243" y="520469"/>
                  </a:cubicBezTo>
                  <a:cubicBezTo>
                    <a:pt x="276782" y="520469"/>
                    <a:pt x="333328" y="520469"/>
                    <a:pt x="389867" y="520469"/>
                  </a:cubicBezTo>
                  <a:cubicBezTo>
                    <a:pt x="458851" y="520469"/>
                    <a:pt x="527836" y="520469"/>
                    <a:pt x="596821" y="520469"/>
                  </a:cubicBezTo>
                  <a:cubicBezTo>
                    <a:pt x="672113" y="520469"/>
                    <a:pt x="747405" y="520469"/>
                    <a:pt x="822698" y="520469"/>
                  </a:cubicBezTo>
                  <a:cubicBezTo>
                    <a:pt x="899215" y="520469"/>
                    <a:pt x="975732" y="520469"/>
                    <a:pt x="1052256" y="520469"/>
                  </a:cubicBezTo>
                  <a:cubicBezTo>
                    <a:pt x="1123119" y="520469"/>
                    <a:pt x="1193974" y="520469"/>
                    <a:pt x="1264837" y="520469"/>
                  </a:cubicBezTo>
                  <a:cubicBezTo>
                    <a:pt x="1324935" y="520469"/>
                    <a:pt x="1385026" y="520469"/>
                    <a:pt x="1445124" y="520469"/>
                  </a:cubicBezTo>
                  <a:cubicBezTo>
                    <a:pt x="1488333" y="520469"/>
                    <a:pt x="1531535" y="520469"/>
                    <a:pt x="1574744" y="520469"/>
                  </a:cubicBezTo>
                  <a:cubicBezTo>
                    <a:pt x="1593470" y="520469"/>
                    <a:pt x="1612767" y="521755"/>
                    <a:pt x="1631541" y="520748"/>
                  </a:cubicBezTo>
                  <a:cubicBezTo>
                    <a:pt x="1631541" y="549184"/>
                    <a:pt x="1631541" y="577627"/>
                    <a:pt x="1631541" y="606063"/>
                  </a:cubicBezTo>
                  <a:cubicBezTo>
                    <a:pt x="1631541" y="679750"/>
                    <a:pt x="1631541" y="753443"/>
                    <a:pt x="1631541" y="827130"/>
                  </a:cubicBezTo>
                  <a:cubicBezTo>
                    <a:pt x="1631541" y="916752"/>
                    <a:pt x="1631541" y="1006375"/>
                    <a:pt x="1631541" y="1095998"/>
                  </a:cubicBezTo>
                  <a:cubicBezTo>
                    <a:pt x="1631541" y="1173032"/>
                    <a:pt x="1631541" y="1250073"/>
                    <a:pt x="1631541" y="1327108"/>
                  </a:cubicBezTo>
                  <a:cubicBezTo>
                    <a:pt x="1631541" y="1364676"/>
                    <a:pt x="1630235" y="1402509"/>
                    <a:pt x="1631541" y="1440063"/>
                  </a:cubicBezTo>
                  <a:cubicBezTo>
                    <a:pt x="1631562" y="1440581"/>
                    <a:pt x="1631541" y="1441098"/>
                    <a:pt x="1631541" y="1441608"/>
                  </a:cubicBezTo>
                  <a:cubicBezTo>
                    <a:pt x="1631010" y="1521691"/>
                    <a:pt x="1579486" y="1595200"/>
                    <a:pt x="1503275" y="1621139"/>
                  </a:cubicBezTo>
                  <a:cubicBezTo>
                    <a:pt x="1477071" y="1630060"/>
                    <a:pt x="1450615" y="1631373"/>
                    <a:pt x="1423424" y="1631373"/>
                  </a:cubicBezTo>
                  <a:cubicBezTo>
                    <a:pt x="1398295" y="1631373"/>
                    <a:pt x="1373166" y="1631373"/>
                    <a:pt x="1348036" y="1631373"/>
                  </a:cubicBezTo>
                  <a:cubicBezTo>
                    <a:pt x="1307515" y="1631373"/>
                    <a:pt x="1266994" y="1631373"/>
                    <a:pt x="1226473" y="1631373"/>
                  </a:cubicBezTo>
                  <a:cubicBezTo>
                    <a:pt x="1175534" y="1631373"/>
                    <a:pt x="1124602" y="1631373"/>
                    <a:pt x="1073670" y="1631373"/>
                  </a:cubicBezTo>
                  <a:cubicBezTo>
                    <a:pt x="1016512" y="1631373"/>
                    <a:pt x="959353" y="1631373"/>
                    <a:pt x="902188" y="1631373"/>
                  </a:cubicBezTo>
                  <a:cubicBezTo>
                    <a:pt x="843676" y="1631373"/>
                    <a:pt x="785164" y="1631373"/>
                    <a:pt x="726651" y="1631373"/>
                  </a:cubicBezTo>
                  <a:cubicBezTo>
                    <a:pt x="671446" y="1631373"/>
                    <a:pt x="616248" y="1631373"/>
                    <a:pt x="561042" y="1631373"/>
                  </a:cubicBezTo>
                  <a:cubicBezTo>
                    <a:pt x="513995" y="1631373"/>
                    <a:pt x="466956" y="1631373"/>
                    <a:pt x="419909" y="1631373"/>
                  </a:cubicBezTo>
                  <a:cubicBezTo>
                    <a:pt x="385247" y="1631373"/>
                    <a:pt x="350591" y="1631373"/>
                    <a:pt x="315929" y="1631373"/>
                  </a:cubicBezTo>
                  <a:cubicBezTo>
                    <a:pt x="298577" y="1631373"/>
                    <a:pt x="281225" y="1631373"/>
                    <a:pt x="263881" y="1631373"/>
                  </a:cubicBezTo>
                  <a:cubicBezTo>
                    <a:pt x="208315" y="1631373"/>
                    <a:pt x="155641" y="1609211"/>
                    <a:pt x="118440" y="1567506"/>
                  </a:cubicBezTo>
                  <a:cubicBezTo>
                    <a:pt x="85220" y="1530258"/>
                    <a:pt x="70563" y="1483272"/>
                    <a:pt x="70563" y="1434014"/>
                  </a:cubicBezTo>
                  <a:cubicBezTo>
                    <a:pt x="70556" y="1410123"/>
                    <a:pt x="70556" y="1386226"/>
                    <a:pt x="70556" y="1362328"/>
                  </a:cubicBezTo>
                  <a:close/>
                  <a:moveTo>
                    <a:pt x="1238816" y="123702"/>
                  </a:moveTo>
                  <a:cubicBezTo>
                    <a:pt x="1238816" y="140775"/>
                    <a:pt x="1238816" y="157847"/>
                    <a:pt x="1238816" y="174920"/>
                  </a:cubicBezTo>
                  <a:cubicBezTo>
                    <a:pt x="1238816" y="198695"/>
                    <a:pt x="1238816" y="222463"/>
                    <a:pt x="1238816" y="246239"/>
                  </a:cubicBezTo>
                  <a:cubicBezTo>
                    <a:pt x="1238816" y="260059"/>
                    <a:pt x="1238850" y="273879"/>
                    <a:pt x="1238816" y="287692"/>
                  </a:cubicBezTo>
                  <a:cubicBezTo>
                    <a:pt x="1238748" y="316366"/>
                    <a:pt x="1214654" y="339196"/>
                    <a:pt x="1185884" y="337283"/>
                  </a:cubicBezTo>
                  <a:cubicBezTo>
                    <a:pt x="1170757" y="336283"/>
                    <a:pt x="1156406" y="327533"/>
                    <a:pt x="1148309" y="314740"/>
                  </a:cubicBezTo>
                  <a:cubicBezTo>
                    <a:pt x="1142879" y="306159"/>
                    <a:pt x="1140593" y="296742"/>
                    <a:pt x="1140593" y="286671"/>
                  </a:cubicBezTo>
                  <a:cubicBezTo>
                    <a:pt x="1140593" y="271477"/>
                    <a:pt x="1140593" y="256275"/>
                    <a:pt x="1140593" y="241081"/>
                  </a:cubicBezTo>
                  <a:cubicBezTo>
                    <a:pt x="1140593" y="217333"/>
                    <a:pt x="1140593" y="193585"/>
                    <a:pt x="1140593" y="169844"/>
                  </a:cubicBezTo>
                  <a:cubicBezTo>
                    <a:pt x="1140593" y="153880"/>
                    <a:pt x="1140593" y="137917"/>
                    <a:pt x="1140593" y="121960"/>
                  </a:cubicBezTo>
                  <a:cubicBezTo>
                    <a:pt x="1140593" y="121150"/>
                    <a:pt x="1140593" y="120334"/>
                    <a:pt x="1140593" y="119524"/>
                  </a:cubicBezTo>
                  <a:cubicBezTo>
                    <a:pt x="1140722" y="104262"/>
                    <a:pt x="1147772" y="89625"/>
                    <a:pt x="1159938" y="80391"/>
                  </a:cubicBezTo>
                  <a:cubicBezTo>
                    <a:pt x="1172737" y="70674"/>
                    <a:pt x="1189565" y="67946"/>
                    <a:pt x="1204794" y="72770"/>
                  </a:cubicBezTo>
                  <a:cubicBezTo>
                    <a:pt x="1218954" y="77254"/>
                    <a:pt x="1230923" y="88679"/>
                    <a:pt x="1235870" y="102697"/>
                  </a:cubicBezTo>
                  <a:cubicBezTo>
                    <a:pt x="1238333" y="109651"/>
                    <a:pt x="1238816" y="116442"/>
                    <a:pt x="1238816" y="123702"/>
                  </a:cubicBezTo>
                  <a:close/>
                  <a:moveTo>
                    <a:pt x="563655" y="123702"/>
                  </a:moveTo>
                  <a:cubicBezTo>
                    <a:pt x="563655" y="140775"/>
                    <a:pt x="563655" y="157847"/>
                    <a:pt x="563655" y="174920"/>
                  </a:cubicBezTo>
                  <a:cubicBezTo>
                    <a:pt x="563655" y="198695"/>
                    <a:pt x="563655" y="222463"/>
                    <a:pt x="563655" y="246239"/>
                  </a:cubicBezTo>
                  <a:cubicBezTo>
                    <a:pt x="563655" y="260059"/>
                    <a:pt x="563689" y="273879"/>
                    <a:pt x="563655" y="287692"/>
                  </a:cubicBezTo>
                  <a:cubicBezTo>
                    <a:pt x="563587" y="316360"/>
                    <a:pt x="539499" y="339189"/>
                    <a:pt x="510743" y="337283"/>
                  </a:cubicBezTo>
                  <a:cubicBezTo>
                    <a:pt x="495610" y="336283"/>
                    <a:pt x="481252" y="327533"/>
                    <a:pt x="473155" y="314740"/>
                  </a:cubicBezTo>
                  <a:cubicBezTo>
                    <a:pt x="467725" y="306159"/>
                    <a:pt x="465438" y="296742"/>
                    <a:pt x="465438" y="286671"/>
                  </a:cubicBezTo>
                  <a:cubicBezTo>
                    <a:pt x="465438" y="271477"/>
                    <a:pt x="465438" y="256275"/>
                    <a:pt x="465438" y="241081"/>
                  </a:cubicBezTo>
                  <a:cubicBezTo>
                    <a:pt x="465438" y="217333"/>
                    <a:pt x="465438" y="193585"/>
                    <a:pt x="465438" y="169844"/>
                  </a:cubicBezTo>
                  <a:cubicBezTo>
                    <a:pt x="465438" y="153880"/>
                    <a:pt x="465438" y="137917"/>
                    <a:pt x="465438" y="121960"/>
                  </a:cubicBezTo>
                  <a:cubicBezTo>
                    <a:pt x="465438" y="121150"/>
                    <a:pt x="465438" y="120334"/>
                    <a:pt x="465438" y="119524"/>
                  </a:cubicBezTo>
                  <a:cubicBezTo>
                    <a:pt x="465567" y="104262"/>
                    <a:pt x="472617" y="89625"/>
                    <a:pt x="484790" y="80391"/>
                  </a:cubicBezTo>
                  <a:cubicBezTo>
                    <a:pt x="497590" y="70674"/>
                    <a:pt x="514431" y="67946"/>
                    <a:pt x="529653" y="72770"/>
                  </a:cubicBezTo>
                  <a:cubicBezTo>
                    <a:pt x="543806" y="77254"/>
                    <a:pt x="555775" y="88686"/>
                    <a:pt x="560716" y="102697"/>
                  </a:cubicBezTo>
                  <a:cubicBezTo>
                    <a:pt x="563172" y="109651"/>
                    <a:pt x="563655" y="116442"/>
                    <a:pt x="563655" y="123702"/>
                  </a:cubicBezTo>
                  <a:close/>
                </a:path>
              </a:pathLst>
            </a:custGeom>
            <a:solidFill>
              <a:schemeClr val="tx2"/>
            </a:solidFill>
            <a:ln cap="flat" w="678">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5812B75-192D-47AD-98A3-D1E531F1B61C}"/>
                </a:ext>
              </a:extLst>
            </p:cNvPr>
            <p:cNvSpPr/>
            <p:nvPr/>
          </p:nvSpPr>
          <p:spPr>
            <a:xfrm>
              <a:off x="78050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927169A8-1EF1-4A01-A04A-13D28BCC2C1A}"/>
                </a:ext>
              </a:extLst>
            </p:cNvPr>
            <p:cNvSpPr/>
            <p:nvPr/>
          </p:nvSpPr>
          <p:spPr>
            <a:xfrm>
              <a:off x="8111944"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AC1E6391-2250-49F1-81EB-ACF76AE00C63}"/>
                </a:ext>
              </a:extLst>
            </p:cNvPr>
            <p:cNvSpPr/>
            <p:nvPr/>
          </p:nvSpPr>
          <p:spPr>
            <a:xfrm>
              <a:off x="8440638" y="5496619"/>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04E3B0B1-94D3-430A-BC22-B565B09EDA53}"/>
                </a:ext>
              </a:extLst>
            </p:cNvPr>
            <p:cNvSpPr/>
            <p:nvPr/>
          </p:nvSpPr>
          <p:spPr>
            <a:xfrm>
              <a:off x="8754232" y="5496619"/>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FFBE131-F1FC-4185-89EF-6588C6759B42}"/>
                </a:ext>
              </a:extLst>
            </p:cNvPr>
            <p:cNvSpPr/>
            <p:nvPr/>
          </p:nvSpPr>
          <p:spPr>
            <a:xfrm>
              <a:off x="78050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D51F2B8F-965B-4D6E-BFFD-835AA85CD457}"/>
                </a:ext>
              </a:extLst>
            </p:cNvPr>
            <p:cNvSpPr/>
            <p:nvPr/>
          </p:nvSpPr>
          <p:spPr>
            <a:xfrm>
              <a:off x="8111944"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1" name="Freeform: Shape 70">
              <a:extLst>
                <a:ext uri="{FF2B5EF4-FFF2-40B4-BE49-F238E27FC236}">
                  <a16:creationId xmlns:a16="http://schemas.microsoft.com/office/drawing/2014/main" id="{7E151A67-49F8-4FEC-B6D5-AE758EB91FA1}"/>
                </a:ext>
              </a:extLst>
            </p:cNvPr>
            <p:cNvSpPr/>
            <p:nvPr/>
          </p:nvSpPr>
          <p:spPr>
            <a:xfrm>
              <a:off x="8440638" y="5781043"/>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D4B698A0-D860-4230-B8A3-1D37FF5BB456}"/>
                </a:ext>
              </a:extLst>
            </p:cNvPr>
            <p:cNvSpPr/>
            <p:nvPr/>
          </p:nvSpPr>
          <p:spPr>
            <a:xfrm>
              <a:off x="8754232" y="5781043"/>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646A96A-6D91-43ED-B544-C37A302EF7AD}"/>
                </a:ext>
              </a:extLst>
            </p:cNvPr>
            <p:cNvSpPr/>
            <p:nvPr/>
          </p:nvSpPr>
          <p:spPr>
            <a:xfrm>
              <a:off x="78050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01B91F2B-5F14-4BEE-86A7-3B7EEF83A92F}"/>
                </a:ext>
              </a:extLst>
            </p:cNvPr>
            <p:cNvSpPr/>
            <p:nvPr/>
          </p:nvSpPr>
          <p:spPr>
            <a:xfrm>
              <a:off x="8111944"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F9A4712-2172-453E-AA3F-8509A8EDEDED}"/>
                </a:ext>
              </a:extLst>
            </p:cNvPr>
            <p:cNvSpPr/>
            <p:nvPr/>
          </p:nvSpPr>
          <p:spPr>
            <a:xfrm>
              <a:off x="8440638" y="6051408"/>
              <a:ext cx="128333" cy="128333"/>
            </a:xfrm>
            <a:custGeom>
              <a:avLst/>
              <a:gdLst>
                <a:gd fmla="*/ 8165 w 128333" name="connsiteX0"/>
                <a:gd fmla="*/ 128334 h 128333" name="connsiteY0"/>
                <a:gd fmla="*/ 120168 w 128333" name="connsiteX1"/>
                <a:gd fmla="*/ 128334 h 128333" name="connsiteY1"/>
                <a:gd fmla="*/ 128334 w 128333" name="connsiteX2"/>
                <a:gd fmla="*/ 120168 h 128333" name="connsiteY2"/>
                <a:gd fmla="*/ 128334 w 128333" name="connsiteX3"/>
                <a:gd fmla="*/ 8165 h 128333" name="connsiteY3"/>
                <a:gd fmla="*/ 120168 w 128333" name="connsiteX4"/>
                <a:gd fmla="*/ 0 h 128333" name="connsiteY4"/>
                <a:gd fmla="*/ 8165 w 128333" name="connsiteX5"/>
                <a:gd fmla="*/ 0 h 128333" name="connsiteY5"/>
                <a:gd fmla="*/ 0 w 128333" name="connsiteX6"/>
                <a:gd fmla="*/ 8165 h 128333" name="connsiteY6"/>
                <a:gd fmla="*/ 0 w 128333" name="connsiteX7"/>
                <a:gd fmla="*/ 120168 h 128333" name="connsiteY7"/>
                <a:gd fmla="*/ 8165 w 128333" name="connsiteX8"/>
                <a:gd fmla="*/ 128334 h 12833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33" w="128333">
                  <a:moveTo>
                    <a:pt x="8165" y="128334"/>
                  </a:moveTo>
                  <a:lnTo>
                    <a:pt x="120168" y="128334"/>
                  </a:lnTo>
                  <a:cubicBezTo>
                    <a:pt x="124659" y="128334"/>
                    <a:pt x="128334" y="124659"/>
                    <a:pt x="128334" y="120168"/>
                  </a:cubicBezTo>
                  <a:lnTo>
                    <a:pt x="128334" y="8165"/>
                  </a:lnTo>
                  <a:cubicBezTo>
                    <a:pt x="128334" y="3674"/>
                    <a:pt x="124659" y="0"/>
                    <a:pt x="120168" y="0"/>
                  </a:cubicBezTo>
                  <a:lnTo>
                    <a:pt x="8165" y="0"/>
                  </a:lnTo>
                  <a:cubicBezTo>
                    <a:pt x="3674" y="0"/>
                    <a:pt x="0" y="3674"/>
                    <a:pt x="0" y="8165"/>
                  </a:cubicBezTo>
                  <a:lnTo>
                    <a:pt x="0" y="120168"/>
                  </a:lnTo>
                  <a:cubicBezTo>
                    <a:pt x="0" y="124659"/>
                    <a:pt x="3674" y="128334"/>
                    <a:pt x="8165" y="128334"/>
                  </a:cubicBezTo>
                  <a:close/>
                </a:path>
              </a:pathLst>
            </a:custGeom>
            <a:solidFill>
              <a:schemeClr val="accent1"/>
            </a:solidFill>
            <a:ln cap="flat" w="67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3E4CACDA-E39F-49B0-A338-29648FE098E7}"/>
                </a:ext>
              </a:extLst>
            </p:cNvPr>
            <p:cNvSpPr/>
            <p:nvPr/>
          </p:nvSpPr>
          <p:spPr>
            <a:xfrm>
              <a:off x="8754232" y="6051408"/>
              <a:ext cx="128333" cy="128333"/>
            </a:xfrm>
            <a:custGeom>
              <a:avLst/>
              <a:gdLst>
                <a:gd fmla="*/ 0 w 128333" name="connsiteX0"/>
                <a:gd fmla="*/ 0 h 128333" name="connsiteY0"/>
                <a:gd fmla="*/ 128334 w 128333" name="connsiteX1"/>
                <a:gd fmla="*/ 0 h 128333" name="connsiteY1"/>
                <a:gd fmla="*/ 128334 w 128333" name="connsiteX2"/>
                <a:gd fmla="*/ 128334 h 128333" name="connsiteY2"/>
                <a:gd fmla="*/ 0 w 128333" name="connsiteX3"/>
                <a:gd fmla="*/ 128334 h 128333" name="connsiteY3"/>
              </a:gdLst>
              <a:ahLst/>
              <a:cxnLst>
                <a:cxn ang="0">
                  <a:pos x="connsiteX0" y="connsiteY0"/>
                </a:cxn>
                <a:cxn ang="0">
                  <a:pos x="connsiteX1" y="connsiteY1"/>
                </a:cxn>
                <a:cxn ang="0">
                  <a:pos x="connsiteX2" y="connsiteY2"/>
                </a:cxn>
                <a:cxn ang="0">
                  <a:pos x="connsiteX3" y="connsiteY3"/>
                </a:cxn>
              </a:cxnLst>
              <a:rect b="b" l="l" r="r" t="t"/>
              <a:pathLst>
                <a:path h="128333" w="128333">
                  <a:moveTo>
                    <a:pt x="0" y="0"/>
                  </a:moveTo>
                  <a:lnTo>
                    <a:pt x="128334" y="0"/>
                  </a:lnTo>
                  <a:lnTo>
                    <a:pt x="128334" y="128334"/>
                  </a:lnTo>
                  <a:lnTo>
                    <a:pt x="0" y="128334"/>
                  </a:lnTo>
                  <a:close/>
                </a:path>
              </a:pathLst>
            </a:custGeom>
            <a:solidFill>
              <a:schemeClr val="accent1"/>
            </a:solidFill>
            <a:ln cap="flat" w="678">
              <a:noFill/>
              <a:prstDash val="solid"/>
              <a:miter/>
            </a:ln>
          </p:spPr>
          <p:txBody>
            <a:bodyPr anchor="ctr" rtlCol="0"/>
            <a:lstStyle/>
            <a:p>
              <a:endParaRPr lang="es-ES"/>
            </a:p>
          </p:txBody>
        </p:sp>
      </p:grpSp>
      <p:sp>
        <p:nvSpPr>
          <p:cNvPr id="26" name="Rectangle: Rounded Corners 25">
            <a:extLst>
              <a:ext uri="{FF2B5EF4-FFF2-40B4-BE49-F238E27FC236}">
                <a16:creationId xmlns:a16="http://schemas.microsoft.com/office/drawing/2014/main" id="{4A16D1A6-4D81-4771-827C-2D51BCC2FF2D}"/>
              </a:ext>
            </a:extLst>
          </p:cNvPr>
          <p:cNvSpPr/>
          <p:nvPr/>
        </p:nvSpPr>
        <p:spPr>
          <a:xfrm>
            <a:off x="7972014"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rtl="1">
              <a:buClr>
                <a:srgbClr val="008CCF"/>
              </a:buClr>
            </a:pPr>
            <a:r>
              <a:rPr lang="es-ES" sz="2400">
                <a:solidFill>
                  <a:schemeClr val="bg1"/>
                </a:solidFill>
              </a:rPr>
              <a:t>"متى"</a:t>
            </a:r>
          </a:p>
        </p:txBody>
      </p:sp>
      <p:sp>
        <p:nvSpPr>
          <p:cNvPr id="27" name="Rectangle: Rounded Corners 26">
            <a:extLst>
              <a:ext uri="{FF2B5EF4-FFF2-40B4-BE49-F238E27FC236}">
                <a16:creationId xmlns:a16="http://schemas.microsoft.com/office/drawing/2014/main" id="{B5B5F2E0-E7A6-47C7-80B8-22F1655A6D7B}"/>
              </a:ext>
            </a:extLst>
          </p:cNvPr>
          <p:cNvSpPr/>
          <p:nvPr/>
        </p:nvSpPr>
        <p:spPr>
          <a:xfrm>
            <a:off x="5467688"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rtl="1">
              <a:buClr>
                <a:srgbClr val="008CCF"/>
              </a:buClr>
            </a:pPr>
            <a:r>
              <a:rPr lang="es-ES" sz="2400">
                <a:solidFill>
                  <a:schemeClr val="bg1"/>
                </a:solidFill>
              </a:rPr>
              <a:t>"أين"</a:t>
            </a:r>
          </a:p>
        </p:txBody>
      </p:sp>
      <p:sp>
        <p:nvSpPr>
          <p:cNvPr id="28" name="Rectangle: Rounded Corners 27">
            <a:extLst>
              <a:ext uri="{FF2B5EF4-FFF2-40B4-BE49-F238E27FC236}">
                <a16:creationId xmlns:a16="http://schemas.microsoft.com/office/drawing/2014/main" id="{3AACDA97-DDA8-4C53-BEE1-6C5CAFA1E0F6}"/>
              </a:ext>
            </a:extLst>
          </p:cNvPr>
          <p:cNvSpPr/>
          <p:nvPr/>
        </p:nvSpPr>
        <p:spPr>
          <a:xfrm>
            <a:off x="3030570" y="2478060"/>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e4aa39eb904840a2367e45f3c814ad7">
            <a:pPr algn="ctr" rtl="1"/>
            <a:r>
              <a:rPr lang="es-ES" sz="2400"/>
              <a:t>"ماذا"</a:t>
            </a:r>
          </a:p>
        </p:txBody>
      </p:sp>
    </p:spTree>
    <p:custDataLst>
      <p:tags r:id="rId1"/>
    </p:custDataLst>
    <p:extLst>
      <p:ext uri="{BB962C8B-B14F-4D97-AF65-F5344CB8AC3E}">
        <p14:creationId xmlns:p14="http://schemas.microsoft.com/office/powerpoint/2010/main" val="4104110293"/>
      </p:ext>
    </p:extLst>
  </p:cSld>
  <p:clrMapOvr>
    <a:masterClrMapping/>
  </p:clrMapOvr>
  <mc:AlternateContent xmlns:mc="http://schemas.openxmlformats.org/markup-compatibility/2006">
    <mc:Choice xmlns:p159="http://schemas.microsoft.com/office/powerpoint/2015/09/main" Requires="p159">
      <p:transition advTm="19000" spd="slow">
        <p159:morph option="byObject"/>
      </p:transition>
    </mc:Choice>
    <mc:Fallback>
      <p:transition advTm="19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3"/>
                                        </p:tgtEl>
                                        <p:attrNameLst>
                                          <p:attrName>style.visibility</p:attrName>
                                        </p:attrNameLst>
                                      </p:cBhvr>
                                      <p:to>
                                        <p:strVal val="visible"/>
                                      </p:to>
                                    </p:set>
                                    <p:animEffect filter="fade" transition="in">
                                      <p:cBhvr>
                                        <p:cTn dur="250" id="7"/>
                                        <p:tgtEl>
                                          <p:spTgt spid="4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5"/>
                                        </p:tgtEl>
                                        <p:attrNameLst>
                                          <p:attrName>style.visibility</p:attrName>
                                        </p:attrNameLst>
                                      </p:cBhvr>
                                      <p:to>
                                        <p:strVal val="visible"/>
                                      </p:to>
                                    </p:set>
                                    <p:animEffect filter="fade" transition="in">
                                      <p:cBhvr>
                                        <p:cTn dur="250" id="12"/>
                                        <p:tgtEl>
                                          <p:spTgt spid="4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250" id="17"/>
                                        <p:tgtEl>
                                          <p:spTgt spid="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PRESENTATION_COURSE_TITLE" val="1.3.1 DHIS2 Building Blocks"/>
  <p:tag name="ISPRING_LMS_API_VERSION" val="SCORM 2004 (2nd edition)"/>
  <p:tag name="ISPRING_ULTRA_SCORM_COURCE_TITLE" val="1.3.1 DHIS2 Building Blocks"/>
  <p:tag name="ISPRING_ULTRA_SCORM_COURSE_ID" val="AA401FE8-4632-497D-A26F-4F62B3BB0AD4"/>
  <p:tag name="ISPRING_CMI5_LAUNCH_METHOD" val="any window"/>
  <p:tag name="ISPRINGCLOUDFOLDERID" val="0"/>
  <p:tag name="ISPRINGONLINEFOLDERID" val="1"/>
  <p:tag name="ISPRING_OUTPUT_FOLDER" val="[[&quot;\uFFFD\u007F\uFFFD\uFFFD{6BE92DC9-446C-4AE2-8C04-F8B8C6EF443B}&quot;,&quot;C:\\Users\\alita\\Documents\\0. Clientes LOCAL\\DHIS2\\Fundamentals\\2.0\\Production&quot;]]"/>
  <p:tag name="ISPRING_SCORM_RATE_SLIDES" val="0"/>
  <p:tag name="ISPRING_SCORM_PASSING_SCORE" val="0.000000"/>
  <p:tag name="ISPRING_CURRENT_PLAYER_ID" val="universal"/>
  <p:tag name="ISPRING_PRESENTATION_TITLE" val="1.3.1 DHIS2 Building Blocks"/>
  <p:tag name="ISPRING_FIRST_PUBLISH" val="1"/>
  <p:tag name="ISPRING_SCREEN_RECS_UPDATED" val="C:\Users\alita\Documents\0. Clientes LOCAL\DHIS2\Fundamentals\2.0\Production\Simona\FINAL\1.4.1_final\1.3.1 DHIS2 Building Blocks_Where, What and When"/>
  <p:tag name="ISPRING_RESOURCE_FOLDER" val="C:\Users\alita\Documents\0. Clientes LOCAL\DHIS2\Fundamentals\2.0\Production\Simona\FINAL\1.4.1_final\1.3.1 DHIS2 Building Blocks_Where, What and When"/>
  <p:tag name="ISPRING_PRESENTATION_PATH" val="C:\Users\alita\Documents\0. Clientes LOCAL\DHIS2\Fundamentals\2.0\Production\Simona\FINAL\1.4.1_final\1.3.1 DHIS2 Building Blocks_Where, What and When.pptx"/>
  <p:tag name="ISPRING_PLAYERS_CUSTOMIZATION_2" val="UEsDBBQAAgAIADZZp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ADRqtS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ANGq1I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A0arUp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ADRqtS0+MIdGwDAACcDAAAIQAAAHVuaXZlcnNhbC9mbGFzaF9za2luX3NldHRpbmdzLnhtbJVX224aMRB9z1cg+h7a3EilDRIQIkWlSdRQ3r3sABZee2V7Sfn7jm+sF3YDwULCM+fYM57jsUjUhvLOFqSigj90r7qDi04nWZRSAtczyAtGNHRSouA5e+g+/Z1Ouz0HEUzId9Ca8pUylmDrUASmpdaCXy4E17jOJRcyJ6w7+PZkP0nPIk+xBIZ1LmdJFlBtc/d9/OPx7hyK3+PmdtgfjdsIC5EXhO+mYiUuU7LYrKQoeWZCuzajjbbeFSAZ5RtE3l7djx5bk2BU6WcNeS2mybUZ51EKCUqBCWk8mdxMRidZjKTA9tnfm3Emp9rqS7QtVVRbWv/ajDZaQVZQP+TxkxnteI6r16vyqWAcQcM/bVLoYwrDVigjO5BfWlwUZfEVjRRSrMyBHnD6ZpzkMEEyvH5IePxpxkmCSchsdPKKKEYzLIOQmZPidzPawOEsD+Xgf8ZNIjF3Wwr2Zopw0D2MQlIGAy1LSHph5nxqLT5eS42XKfhjS4V5wwTfSKliVGWrcH/gg/IsAnlDhZgLVuYwduFGwLq9wo/HI9tWBkvClMfubVGAErbeGEVYGSvkC57qETIyVsh3U6xXznZH8EOP4wQ5jIiv5eeHj17gBKfhvMIseM1OU3PJVbS1NwRMLjIYWFXNaA6maknP2lxIvaOYEk62dEU0Pku/DS7d2WRU0jtweKE1yyrRVDNoUttClFJhMOie+2x95Ro8juLeDTXUU1jqgK4bq6KYxyLWgp3Xhe6926ZN9gfn5h2Nb8lDNydyA3ImBFPdjufh/cNDd6/yMcN0a3xLQT7zpTiTw4WGeH0bZxtYuDt4LpxoTRbrHENqy2B/pK6yzQVM/LZNleVlnoKcoCAoBEXWbQ63pqs1w6+eU/iArE5ocTqmXuNynNC94CODVwAQuViH6+AmzpOXTFMGWwhNJTLYhNsySxTKvylfo666JiPLWYL0PagSSoyrOxoIc4yrmeE8p7u7JqmymdVaSuju0cq1hh/6pFFr3CLt3EuptjL6m44Qi1U7T1Jq8a6J1H7Rau6TJ1sYcprbFoSOaPsGj+MwIQp/LNYZkjqyVyGYZ2u/mAqEBk8bxTTawVUTxXoOu+wM7+dgKQHiDmuNF9Eb8At2qSAye9lDao9Cg9uxMUd8Nm3DxlafFzrpRSZXnH0Z8Df+Kxn8B1BLAwQUAAIACAADRqtSV9GaZ0wEAABmFQAAJgAAAHVuaXZlcnNhbC9odG1sX3B1Ymxpc2hpbmdfc2V0dGluZ3MueG1s3VjdbtpIFL7PU4y86mVx+rdJkSHKglFQCVDsdButVtFgD3g24xnXM4bSq32afbA+yZ7xAIFA0iGCrbKKosTH53znzHf+RvbOvqYMTUguqeA151Xl2EGERyKmfFxzrsLWy1MHSYV5jJngpOZw4aCz+pGXFUNGZRIQpUBVIoDhspqpmpMolVVddzqdVqjMcv1WsEIBvqxEInWznEjCFcndjOEZ/FGzjEhnjmABAL+p4HOz+tERQp5BuhRxwQiiMUTOqT4UZhcqZY5rtIY4uh3nouBxQzCRo3w8rDm/NFr6Z6FjkJo0JVxTIusg1GJVxXFMdRCYBfQbQQmh4wSiPXnroCmNVVJz3hy/1jCg7m7ClODm6FjDNARwwNUcPyUKx1hh82gcKvJVyYXAiOIZxymNQniD9PlrTjO8CTrtpn/T7YV+cHMRXnZMDDsYhf7ncAejsB12/F30beEvrvv+oNPufrgJe71O2O7fWQGja4R47jpjHjArijwiS8I8lRTpkGPKoEbv0SiJgipnOB+TULQoZHGEmSQO+isj448FZlTNoBmOoRluCcnOZUYiNdBpqzkqL4hzB2cAITDI5bIm3r1f1sTJ6drRXeP97lhbo/SwUjhKoHhAVobmuauihRrVbYQjRSdQmeTeIUcFY0GRZSJXdR106XtVuIzhARhvJPgac/oZDQWLl3yRdEjiLk4hf/0Wd9AIksqAul5GOAowh7amCuiMlhayGEpFVdnOrbn2eU4xQ9CyMHcIugw26I0SnMu1LC4zqZspqv/RFYrIPw29RvSgasAoeNG1ZKX/uyhYjGaiQIzegp1AUGpFCv8lBK02NBrlIi2lDEuFZOlmQsmUxGc2jq7BRVqAJcy3jBFlPHwp6Dc0JCORAy7BE5iGIKfS4Fd2As6wlHegeBHjC9Om7W7T//xCHxDHE8yjHcGhPkmaqYPg4xniQi3sgI4IF5KUSYlpXL6zOVvl6WlYtgjkeU/ZWMOXNC0Y3if8kpAV6AOm/DBedkn8DyOwdpvgSdnounlLaGhxCikxmPAigkFI+XykWgBGmCPB2QzhCDaU1GNjQkUhQWIGhIGWT4/Q2EOZlk9juPyAxzwmuRXk8avXb96++/Xk9H214n7/+5+XjxrNd3efYe3OLO/Gg5cDO6t7V4QfGD1yUdiwbYk81YUabzjdfvmxMG93Q39w3gjbn9rh9RaAkr3NneW5eoFu36flreLeOh3+vH0a+OeDxgUa+MFVJwyqNjXUFdCuKkqgCkf6im1j07sKIYu+FbxOlo1if+B/sgKEtO05xmu7CLs9K78fbLQG5i7SX7mHWIUAu2VsZiVsF0ZTChX+LCaFVdM+acg8j0Gx9eJNH50UZrYcaFAQnEfJwSrnGQ/vn5eT/zHTW6tfbluUKCAp1Ub/0cbcG+nrrAX+Zfu3Xqd5UPqoHX/Pomb3S595Wn5zWvvI5LlbP+cdgXz922j96F9QSwMEFAACAAgAA0arUl8JhDe4AQAAewYAAB8AAAB1bml2ZXJzYWwvaHRtbF9za2luX3NldHRpbmdzLmpz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4Ztq7Zgrm1ZdduOWAzOPZy21bUR24vSE7k4iIHak6s2Gxce9XQ+dXXLcwSzAui9MuTpgLWbxMwD2qOJAjnRLYovebreQs3BZt6dnCR1VZs8jz6/gFQSwMEFAACAAgAA0arUpQTsyJpAAAAbgAAABwAAAB1bml2ZXJzYWwvbG9jYWxfc2V0dGluZ3MueG1sDcwxDoMwDEDRnVNY3int1oHAxlaW0gNYxEWRHBuRgOD2ZPvD02/7MwocvKVg6vD1eCKwzuaDLg5/01C/EVIm9SSm7FANoe+qVmwm+XLOBSZYhS7eJo4lMo8Uixx2EajhU17/wB6brroBUEsDBBQAAgAIAARGq1Lj0j6/URMAAIY5AAAXAAAAdW5pdmVyc2FsL3VuaXZlcnNhbC5wbmftm3lUU/eewKO+SlsRbDvPhULSPrXt00qqQpElib62ouNDXrVPZQmpDxERWQKELSSx1UI7CnlqNW6EVlRqIVBFCBBI1DxIJUgK0VwgG5ElhGsWyHIhyU3msthpp29mzpk581844dwkN/fz++6/7/ece7/6y+7IpS/7vYxCoZbu3PHhHhTqhXQUalHWi4uRbyZNe/6BHBZk74n8E6q221+HfPhd8raobSjUbeYS58EXkM8vZe6IyUahfIQz/wtEGd8dQqFCX9/54bZP8hP0ykenRnQ0lcaZ90rMukMpQzeuHju94TXsu18ufCt2y0Lqt2te3v5p5HvrX289d2LFmaE3Xl/lvLwyYtHkrr//sNL7QtAJU9/v2bsJlVQfQRgWmt4XTZFQ7pcY8FhBGOX7FsdjZVU0XO+Fmvlj/164YeZ4b3Ni04xUqPzD3tzZM5LTmuUzx8FLGxULZ95EbC6OmzkeT+7IXDLzxtS1Mn3BLGTVfwnpihLquXzrhp1n1+w8ez2EH0cz3ffyNQrcLiHV2AaZ2oy06N63W63J9+2bD8L9P7UUzBLyzylbGE4pAZYKIYEbFk5s732bZ00W2jdfOzj7gxe5Bgw7ab0uHpR8WTwr6BuKFob/0uCzXwfPrX0/c31Ky/yplelro4D3ZtX4nZBzXec3q8nxT5vOBxGFs8os8+aevZk6p8/nmn29OUtnVdr6nuJfL9fOL1kct1M6D9f81ZuLCEeATbeiaeMfqac6QnwkYqmqQFvOjE+GxAKn2Fc93Z2XEH84QGtxHit39yXRR/bTR4RccyLBlogJNS4hTT04JTXbdrRw5qVsHdfkws6xVhgM7jJspMBN3RLQ2GNluqeYhAjj2CTo9E+HdNVq5yO180d5Am10c0XBlKWKAD/VOhp3jB+dk/5BNfKr91pKpBEZ7kJcdS4pt6Kx85VcApjL7VBQ7GhKXkF5BI0riWPJqzj3Q7CrdbZ5c5jWlchxnbXJHWw2l9FWgXPI4jJo+QPpuPW55Syh8fuAdEgeC4QHnFhr/dkMPtzUHY9uB0nkLCJBzVJW6W1J0V4DqcXyYxjq0nuOuxTebq+DO4nz1sx/ItSj9wK73qxJbuZ/r8kl5rGwJT/Q+aJhWnNE8XV56nMV0OlAHQFqlrRNWVfwTV/4Inzl6vGeehIm3HhZ8340YZzLcHAJRUtVlT0Hen8WZ2hluhpxgW9kL67DIK7dmFfBrgvnFT+h2I8SGRX8oyVyacaHjRlaHXmNct+84/FlmtwGkUx60JrzmAgoARInI7MRy+MdblKKYvTJz2qlQD0DsNo+bZ08HafjP7cVeSm3Gj4m/yub3yGXFI1uxrC5VJDDxWc1K4OFaY1YrtdTpb0h4y9vKUnzCyW0Z8obiwGlTrz6z+czVpMub9vz/BTbnLleZ635bZz9vwaxB+6Be+AeuAfugXvgHrgH7oF74B64B+6Be+AeuAfugXvgHrgH7oF74B64B+6Be+AeuAfugXvgHrgH7oF74P93ONmcuX72/jjLW5CBZ+TH/6k2O6h3xx5ZU8rssoOVZdv9dnbOU8P9S4N+vsktb4tfypo/zoMNmbNXzQmi0By5fub6/C1FTcKeHat3xgyNamxebtN9YUYRmIFxCTF0UJPMn1jhS5gguKD6I8oLlCuytDguuTObxpBYP4GQa00PzQ0COtQOrKiucFYw6FPBXwZCzRl881O8s47hYmBck1SjoDUvg8vvcIzL1S5TYpalMSfOwY+HUh3BlrmFb2psPKPb1DB1qlDZQYkzWltaBdrLLVhEn2h28PtoWvm3DscJowsWU6cLU03BbEIa6Eortlae2X72TkeUUG9n3a8k9LETwUYVSClkSILJJESvinfBS42RJNKRm8HLVOMsl6XOh3mjXwYXVf98IWjBUh+RPq9Sfc14eLVpdsHl7qVunYPAgGAWZKOUlX1bpdsXubp0TVLplWJ5JaGLnQ2FhY2CfijUvQ2tf34gzQPFa/0DPoiWcub9IN9cVjbdsrio6Kbg4UHH0heVPqjB5aARqBRQg1nJCrw6nTLvCTY5pwsIHhyaeKwezgxwXM7YOpaLQnE3KfC0YrlW/p+BEQntIaGto68vawlA3eN4c6MrNLbp3DllijW205WJ/FrcF8Yibbiv22B2uzR6rrqgoDNJMHXKPdFu7TW6DO5C8tUKuJ/huEZyW9X5BT5S1xjTNSZ0FMIXMafUdg5ylWiQAGvdk2OYddrAPP3G3QG0hBrQNVAHc32ZrIoV4B0wzNFqpQc05zRb35fp47mOWxEj9bvywLT4p78SXwYsP5tT+1yyqLhFfdEukGE2DRFcrzHLDlfJ7vFqs48uzUptJVb8Azzgdu51P7258SLIYQItdQDcaoCCjwamDiow4id+FGZHVzaLZ1tZhXa0HgCIoj5RHCsmIzGGSy1tAS1WVw2XOqwYkd2WTQBkIInd2WMUVY2drQQjPmL5E7V/XIgyJDfR7N5cCTeu3CfobE6sMJPa0bORBNzkvHIsFDom2gteKgUirtguJGa1WTfGfZBktwic+7Eu0xa4b/hiy+Ju3DE2T9Fs7i54Zv4bMcTLSblE6adQAf1uEB6oOJdqIlYQWIFcejwrxnhFk1u7K725G4etRnJNkumwrEqvyODGkuJ29DY/d6jtk/RVMdCO/IeF+w755HZt8XsHEhnHhprY0601zHZ0kYRoUBRoI2wF5EJlazko+too98sD3qHqsuQ9KefK6AS2bRfDvt+XYVIKGBP32gLWY0NbuvfmPGwAmqGGzAXHHVE+3NC/1FZgiKPnLmoajbcIVennh06vCXiS36vJDQ/jnBE136QGBJjZu4lU1YfRI0dqwu+wX2h2x7lCwZjzVZKXkzp6tl76YEwnmjiSg8trTmWe6aYl3BXqc/UjZbuv5Fgc5NlkN7HUVPfIWrdAPSVToxNse2ZMvoepvJAt4g1fBu9C2xajFBlHm2CkAtAL/lFSgnEKvXwJ5lLBllbFxyQHmEc6nVVt9VWC5AfrmLfRe/XiGluSjPA77YiszpzFQ8JsxFbHTDjnzuPDedjuOPcgvVCF4ySqno6thL6GjDpHoxGgXKINNDsylRkOoEoUK1BpOZJq2CzqBPEy+0WOpCqNxg4g1urnknmpUL8qUtRatRdgh/TsDfUDy4YZHzO6Cm8O637quFr52aaSn6TMoeqV6RJaQqtOqC/81KGEGFOTe3yxdD76OhsvzcGhiFqOVEJLrNtVVms+4NgGJQLUZ5Yna4H4ZByKRHrHn2gbQCFe8OaCRksOaGrGnLsay1xhS6ykhGPOVQ75ZTOffZtJeD+cFtG4+MGGksGv0FQ3OjvnNLWTK1C5IzLUdQ5XDLHFF4DbrqJT1VzQmY2p21BHrbVOf22geV9Sjs9Wcc2NV7u3hI3iyltsrV8hkX8g7yhD+n22bDMWSL3cWPFjfOPiXmnyZpLZj6tTjNTiOnJ15mu0Url+QEyLF6bhdyT4HmcG1sdK3t0J9qMjfXdgQ9uciRyv3umuL2ZuE3bnP16rra1XcTcIVqYiiRSyUTHqDoxlppYFZtfCF1Nwuw+sJvqUgHcpl/wXQkmT5HZ0HEQB0mKBfr1oHzVHIVJy3syLAcTStztFJ4EtYR24cj5cFN9iBHCdtYHKkunhk7QaWjnFHsZoqGNJOrqH9Ny8qOn8gsnEnGqrtWRNefXBJtzQ2EUoZ3zA/FbhOsCbS82kdqHTAHJuaN/G5KWXHHziolH69vGwtNLvHL5nrZMvULviF4H2lRuQImZoXc3CY2XToUFGyZmkcn7kU4pjkpIFpBGrkNNcmr9QTzcJrtIPZg4kTm6zNovTCvql3aFt8S5EcyYxmVC/1njFeo8XkIEklTLsm/JGL94NOLIf9+5oYgWu07CNrOxOIx1u0EOJarb/H+rhrgFKnNmC82bjX8u7JtVYzlYmKqR0h0NUmbxJC1N0+Hh98v3axBHxKn+c3H6bqdzAkfPUHVn2Lc36fSDovTNs/1x5MuoeN2ijLJ/ITLkph4iLVOjespoJ093sE+g2K/lA4mgLE2BOe4n8PmIa3JRCfLb1tniDtjucojP/LaYSxKvQTBaFB0xABdOhTfQ20UA2Sy4jm/ukSPUweLkdMV6RrJhyF1BnPZ6DW4azYwtZVxPw4ckVDMvQxzNJbDn1jfV0qZVfO+A2IDlsZGve92q+gZOh/4VZLIe9VZUT2OhwWoe+0LuRzhfLG12a/P7VQ4U1jcFC8w2bI48zpzjY3zGdtRhspWHQS7lag/CveBXRJhq/W8kk7kUnh7bhorgDwtNrcPuGYgQdaQl1uoTnufmKaWIL5CAT3qHXOLF0cbPbTnnYQ8nVPjMz6RHjSH33b1gsz71LXICCeMnOgUVjk31H8qKoB+IXDdoLfModGEZ0JO9rNy+FWVYl0zk2OQQGoyjFgek1FmC6zxslwWVl5GiHvs7xRkXQDx0GmqBW/ExMysbUyoaaLH1DLc6+gHLGLuq7CW8lbNL8tnTMiTdhWWBIcSzIwW/FtyhmhHrW3a/FwEjwRALNjZXJfoTlqEwBtVhepO+1Co6kT1Mjwv3eByYmMfcwr6dHk84eJdyMrVS1dAdmyO3Td4qfWkHYVxc9semlam2QYrQOeBFJlUqNTUFrisVUWPpeW26THyjrFjRabYC2vRHvLgvM28UNm2328m+dRHaXguiqWlzGHwaHyAZo6EaywjD5mbFnuhopVPW/8O5l2YqoSGy5qa8+BKlTnI/1Y8b+1Cv5i4fRrwKJn+FeZfMP3ddNcUXt1r43sbxoyZuT38HHNBQFbjG+Xbym5j/8S216lNxpSB6c825EB9+ZZWnSWxKBRsJh8eP6yoxfdjzUMIq+4DXleIZrNAOtKgQ5JViabhcmpbyxe1FtNrKnELaqJMNNj+lvFBqWsGdF1lqypudE3jN9HC+SW4fsVt3IftQ9WKa+H8mQJMj9wiFT8zOy6cLukvbKsg4BPKWT9ZAbBDHj+A7d5ry35UZ1w4yrIyEjvfcenTYQZxTSBPoFFN+pSGbS28Vy2pUL0tsudvpvJSWmlt5J/QZ+ukIwZXII3A7fDAFsi7TbAYHLtERgWoINTLz3hXgmo7CLL2STTtZMNnR0w6yZXSH7E7yJONkKg/C8wSfxcb4/AnXQis8jWV4oQ54xk9cp2iTuqQ+UUILeZecGufSMQaIt8TupKFSue7G5WHBXVRLBuAO7iCCy1eXkuNk+hgJ3fIsvNB36zejEbkIZ5MMFh66+Rdg3HwARYqDpkVgtbXseBddSWyEVFbu9P7ibXR/I9VJYswfJkQLMfscqb7FuUZ+ycLAZMzx6Ql0ZiPQPSN3/yaFHl7v7dDPhkp0WqrpZKV6Igq6sTN/voPyNZa0RZzNTdof7LY+mHnPK6+p5aKAG2NoWFHbYEXMNbKnSRjWqBakBAUNsNI9hJu9XEZCYKCrvp8CVQ3pmOx5ma3JpaH0yFCiVnOY/mR0BflntckrrikbWYxNe1sSS4PH9GL5zBEtodbscva/3+zKmKskNFCRIzksWxshOdFu35rPqXuLGF9ruIckWChS+UWT5qGtcMTGjy4YA2u3MnFDUIH0vsoPHn3EfoelBJ+NVe1OJHGh24peBZvACY1nTzbiA2amp9ZMHSGYXEXmH2rwfFC7Wc/DuaQnB2Y90zJqxtW0vKcExaCgdJ3+jYm3moVIeUNSTgxQj9rVZO1UlQrk5MbNrcdBIy1fE+6VqJCAwRnKXWJdCPQpD16zH0xrc1R/b29SOthIS/ISE82+9HvItNQCmd8k2L5IZOUXLO+/Q29gf/d19/ln8bAfbMjwWBlj6jvD8iWhUE9L66zb/ZpZo2EV3aRkujTKPYSFFXagEXuwEqmJlFLpBSzdkms6qThoodurYrRlWdA9isIJ/QxIf6U3xQr35V50RYoTh+gr4mbgC/rGHvK+KPo685gjBcGxcJIdL/kq+AKXofN7bhs2PmhKkEwEH1hbH6Zqo5fRIZdU7AtCYqEBmoH3F8qp/ZpfQwlsnrS1XqkShtPI47PlvQtqouPa8pkey29EkDPTlf7cKabpzv48gNAYfbhiLOQZeOUebFpPws7Z8iTHdBlUML6mgdFGepTYjE9MG9lNjKi3on2ka7RqORvOn2rF85xOrjCKjLEAdDzn1axMj4zat060KU7ZwoMJylTqbSCXVvGIDSW67mERsDJSfbkNGQjO0LuGK65yKg52wbFZPnRIOHWmkENTjbZAq3P/ompQG1+kjiiAFfzeDHF2UfTlk5LPOBqi9sG3AGsslOQaABHbWMdodjti/LTAQGa8PT5VnuJUaYMXlW6u8SnV1Nw9HTw2e8PUR+e2M5RBW+4Us5UbDUUk3Y7nkp1ekrYFGY3N6G1a2jJdgzLXa5BmCCGukbde6GnNp4wzNoQhRhzrDPoAgLzXsYEGTVtXJuo8rqNCzl9xTTPeU6QTGOZh594zl4TH40g+uY0eUQYrAaCuywGXXaJAEhnEADmq3b08i2XtZaLyjX0K/ThnoCdm4CIVSRRCmSnwjxNlN1j/LD99VJmhnyFLqwntt6ei5JwHzY/8Xzwj+zw8a1kREOAnr1tVRlxNWjcx8s/Oj3R/W/unTz/8dUEsDBBQAAgAIAARGq1I6nedwSwAAAGsAAAAbAAAAdW5pdmVyc2FsL3VuaXZlcnNhbC5wbmcueG1ss7GvyM1RKEstKs7Mz7NVMtQzULK34+WyKShKLctMLVeoAIoBBSFASaESyDVCcMszU0oygEIGFhYIwYzUzPSMElslC0MzuKA+0EwAUEsBAgAAFAACAAgANlmmUjZhWAJHAwAA4QkAABQAAAAAAAAAAQAAAAAAAAAAAHVuaXZlcnNhbC9wbGF5ZXIueG1sUEsBAgAAFAACAAgAA0arUgairqlyBgAAJhkAAB0AAAAAAAAAAQAAAAAAeQMAAHVuaXZlcnNhbC9jb21tb25fbWVzc2FnZXMubG5nUEsBAgAAFAACAAgAA0arUhUeYBujAAAAfwEAAC4AAAAAAAAAAQAAAAAAJgoAAHVuaXZlcnNhbC9wbGF5YmFja19hbmRfbmF2aWdhdGlvbl9zZXR0aW5ncy54bWxQSwECAAAUAAIACAADRqtSnP+tBVIEAADcFQAAJwAAAAAAAAABAAAAAAAVCwAAdW5pdmVyc2FsL2ZsYXNoX3B1Ymxpc2hpbmdfc2V0dGluZ3MueG1sUEsBAgAAFAACAAgAA0arUtPjCHRsAwAAnAwAACEAAAAAAAAAAQAAAAAArA8AAHVuaXZlcnNhbC9mbGFzaF9za2luX3NldHRpbmdzLnhtbFBLAQIAABQAAgAIAANGq1JX0ZpnTAQAAGYVAAAmAAAAAAAAAAEAAAAAAFcTAAB1bml2ZXJzYWwvaHRtbF9wdWJsaXNoaW5nX3NldHRpbmdzLnhtbFBLAQIAABQAAgAIAANGq1JfCYQ3uAEAAHsGAAAfAAAAAAAAAAEAAAAAAOcXAAB1bml2ZXJzYWwvaHRtbF9za2luX3NldHRpbmdzLmpzUEsBAgAAFAACAAgAA0arUpQTsyJpAAAAbgAAABwAAAAAAAAAAQAAAAAA3BkAAHVuaXZlcnNhbC9sb2NhbF9zZXR0aW5ncy54bWxQSwECAAAUAAIACAAERqtS49I+v1ETAACGOQAAFwAAAAAAAAAAAAAAAAB/GgAAdW5pdmVyc2FsL3VuaXZlcnNhbC5wbmdQSwECAAAUAAIACAAERqtSOp3ncEsAAABrAAAAGwAAAAAAAAABAAAAAAAFLgAAdW5pdmVyc2FsL3VuaXZlcnNhbC5wbmcueG1sUEsFBgAAAAAKAAoABgMAAIkuAAAAAA=="/>
  <p:tag name="ISPRING_SCORM_ENDPOINT" val="&lt;endpoint&gt;&lt;enable&gt;0&lt;/enable&gt;&lt;lrs&gt;http://&lt;/lrs&gt;&lt;auth&gt;0&lt;/auth&gt;&lt;login&gt;&lt;/login&gt;&lt;password&gt;&lt;/password&gt;&lt;key&gt;&lt;/key&gt;&lt;name&gt;&lt;/name&gt;&lt;email&gt;&lt;/email&gt;&lt;/endpoint&gt;&#10;"/>
  <p:tag name="FLASHSPRING_ZOOM_TAG" val="65"/>
  <p:tag name="ISPRING_PRESENTATION_INFO_2" val="&lt;?xml version=&quot;1.0&quot; encoding=&quot;UTF-8&quot; standalone=&quot;no&quot; ?&gt;&#10;&lt;presentation2&gt;&#10;&#10;  &lt;slides&gt;&#10;    &lt;slide id=&quot;{13C3B158-2AF7-450C-972A-5C4181582240}&quot; pptId=&quot;287&quot;/&gt;&#10;    &lt;slide id=&quot;{6BEE90A8-22A9-4C37-B7B1-544D47902326}&quot; pptId=&quot;275&quot;/&gt;&#10;    &lt;slide id=&quot;{F68F3ACD-5826-4573-92F5-970A69C410A5}&quot; pptId=&quot;274&quot;/&gt;&#10;    &lt;slide id=&quot;{3CD88200-EFFE-4AF5-ADC6-79AEBD589420}&quot; pptId=&quot;282&quot;/&gt;&#10;    &lt;slide id=&quot;{36EECFE7-41EE-4DCF-8D36-580E69C334C8}&quot; pptId=&quot;284&quot;/&gt;&#10;    &lt;slide id=&quot;{C8A10B8F-915D-47FA-9A45-B022776C8646}&quot; pptId=&quot;285&quot;/&gt;&#10;    &lt;slide id=&quot;{59047E33-E232-4344-A53F-2E3909D3E17C}&quot; pptId=&quot;278&quot;/&gt;&#10;    &lt;slide id=&quot;{7A0E0F0F-E09A-4E82-8418-48F0F67627B1}&quot; pptId=&quot;286&quot;/&gt;&#10;    &lt;slide id=&quot;{C6B1716D-008C-4632-9188-081A2E42319B}&quot; pptId=&quot;283&quot;/&gt;&#10;    &lt;slide id=&quot;{A7EDEA30-5697-4B4F-8494-8741BA8FD070}&quot; pptId=&quot;280&quot;/&gt;&#10;    &lt;slide id=&quot;{A3D2B7DC-0599-499E-B810-C927F1F39365}&quot; pptId=&quot;281&quot;/&gt;&#10;    &lt;slide id=&quot;{F9C8B103-75C3-4529-8421-0A707753B8A9}&quot; pptId=&quot;272&quot;/&gt;&#10;  &lt;/slides&gt;&#10;&#10;  &lt;narration&gt;&#10;    &lt;audioTracks&gt;&#10;      &lt;audioTrack muted=&quot;false&quot; name=&quot;intro&quot; resource=&quot;0e8fcc2f&quot; slideId=&quot;{13C3B158-2AF7-450C-972A-5C4181582240}&quot; startTime=&quot;0&quot; stepIndex=&quot;0&quot; volume=&quot;1&quot;&gt;&#10;        &lt;audio channels=&quot;2&quot; format=&quot;fltp&quot; sampleRate=&quot;44100&quot;/&gt;&#10;      &lt;/audioTrack&gt;&#10;      &lt;audioTrack muted=&quot;false&quot; name=&quot;Slide 2&quot; resource=&quot;c9325ca4&quot; slideId=&quot;{6BEE90A8-22A9-4C37-B7B1-544D47902326}&quot; startTime=&quot;0&quot; stepIndex=&quot;0&quot; volume=&quot;1&quot;&gt;&#10;        &lt;audio channels=&quot;2&quot; format=&quot;fltp&quot; sampleRate=&quot;48000&quot;/&gt;&#10;      &lt;/audioTrack&gt;&#10;      &lt;audioTrack muted=&quot;false&quot; name=&quot;Slide 3&quot; resource=&quot;85084fd6&quot; slideId=&quot;{F68F3ACD-5826-4573-92F5-970A69C410A5}&quot; startTime=&quot;0&quot; stepIndex=&quot;0&quot; volume=&quot;1&quot;&gt;&#10;        &lt;audio channels=&quot;2&quot; format=&quot;fltp&quot; sampleRate=&quot;48000&quot;/&gt;&#10;      &lt;/audioTrack&gt;&#10;      &lt;audioTrack muted=&quot;false&quot; name=&quot;Slide 4&quot; resource=&quot;0624e1bc&quot; slideId=&quot;{3CD88200-EFFE-4AF5-ADC6-79AEBD589420}&quot; startTime=&quot;980&quot; volume=&quot;1&quot;&gt;&#10;        &lt;audio channels=&quot;2&quot; format=&quot;fltp&quot; sampleRate=&quot;48000&quot;/&gt;&#10;      &lt;/audioTrack&gt;&#10;      &lt;audioTrack muted=&quot;false&quot; name=&quot;Slide 5&quot; resource=&quot;ebef7ebc&quot; slideId=&quot;{36EECFE7-41EE-4DCF-8D36-580E69C334C8}&quot; startTime=&quot;44&quot; stepIndex=&quot;0&quot; volume=&quot;1&quot;&gt;&#10;        &lt;audio channels=&quot;2&quot; format=&quot;fltp&quot; sampleRate=&quot;48000&quot;/&gt;&#10;      &lt;/audioTrack&gt;&#10;      &lt;audioTrack muted=&quot;false&quot; name=&quot;Slide 6&quot; resource=&quot;64fa491b&quot; slideId=&quot;{C8A10B8F-915D-47FA-9A45-B022776C8646}&quot; startTime=&quot;28&quot; stepIndex=&quot;0&quot; volume=&quot;1&quot;&gt;&#10;        &lt;audio channels=&quot;2&quot; format=&quot;fltp&quot; sampleRate=&quot;48000&quot;/&gt;&#10;      &lt;/audioTrack&gt;&#10;      &lt;audioTrack muted=&quot;false&quot; name=&quot;Slide 7&quot; resource=&quot;ee9d9e0b&quot; slideId=&quot;{59047E33-E232-4344-A53F-2E3909D3E17C}&quot; startTime=&quot;0&quot; stepIndex=&quot;0&quot; volume=&quot;1&quot;&gt;&#10;        &lt;audio channels=&quot;2&quot; format=&quot;fltp&quot; sampleRate=&quot;48000&quot;/&gt;&#10;      &lt;/audioTrack&gt;&#10;      &lt;audioTrack muted=&quot;false&quot; name=&quot;Slide 8&quot; resource=&quot;e053ba15&quot; slideId=&quot;{7A0E0F0F-E09A-4E82-8418-48F0F67627B1}&quot; startTime=&quot;16&quot; stepIndex=&quot;0&quot; volume=&quot;1&quot;&gt;&#10;        &lt;audio channels=&quot;2&quot; format=&quot;fltp&quot; sampleRate=&quot;48000&quot;/&gt;&#10;      &lt;/audioTrack&gt;&#10;      &lt;audioTrack muted=&quot;false&quot; name=&quot;Slide 9&quot; resource=&quot;232b8a6e&quot; slideId=&quot;{C6B1716D-008C-4632-9188-081A2E42319B}&quot; startTime=&quot;8&quot; stepIndex=&quot;0&quot; volume=&quot;1&quot;&gt;&#10;        &lt;audio channels=&quot;2&quot; format=&quot;fltp&quot; sampleRate=&quot;48000&quot;/&gt;&#10;      &lt;/audioTrack&gt;&#10;      &lt;audioTrack muted=&quot;false&quot; name=&quot;Slide 10&quot; resource=&quot;ccb28cb7&quot; slideId=&quot;{A7EDEA30-5697-4B4F-8494-8741BA8FD070}&quot; startTime=&quot;0&quot; stepIndex=&quot;0&quot; volume=&quot;1&quot;&gt;&#10;        &lt;audio channels=&quot;2&quot; format=&quot;fltp&quot; sampleRate=&quot;48000&quot;/&gt;&#10;      &lt;/audioTrack&gt;&#10;      &lt;audioTrack muted=&quot;false&quot; name=&quot;Slide 11&quot; resource=&quot;1d1afe1b&quot; slideId=&quot;{A3D2B7DC-0599-499E-B810-C927F1F39365}&quot; startTime=&quot;0&quot; stepIndex=&quot;0&quot; volume=&quot;1&quot;&gt;&#10;        &lt;audio channels=&quot;2&quot; format=&quot;fltp&quot; sampleRate=&quot;48000&quot;/&gt;&#10;      &lt;/audioTrack&gt;&#10;      &lt;audioTrack muted=&quot;false&quot; name=&quot;outro&quot; resource=&quot;f969903e&quot; slideId=&quot;{F9C8B103-75C3-4529-8421-0A707753B8A9}&quot; startTime=&quot;0&quot; stepIndex=&quot;0&quot; volume=&quot;1&quot;&gt;&#10;        &lt;audio channels=&quot;2&quot; format=&quot;fltp&quot; sampleRate=&quot;441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Introduction to DHIS2/Final version&quot;,&quot;onlineDestinationFolderId&quot;:&quot;169dbb51-b18a-11eb-b349-1efeb729cd3d&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E0F65A8-2D79-4F76-B035-77FB7FE0BF1D}:283"/>
  <p:tag name="TIMING" val="|12.574|1.318|1.552"/>
  <p:tag name="ISPRING_SLIDE_ID_2" val="{C6B1716D-008C-4632-9188-081A2E42319B}"/>
  <p:tag name="GENSWF_ADVANCE_TIME" val="19.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16841C-891D-469A-BBF2-44A7A968863F}:280"/>
  <p:tag name="GENSWF_ADVANCE_TIME" val="31.488"/>
  <p:tag name="TIMING" val="|1.875|2.263|10.028|1.017|8.701|2.112"/>
  <p:tag name="ISPRING_SLIDE_ID_2" val="{A7EDEA30-5697-4B4F-8494-8741BA8FD07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116446A-0EC1-46CF-9533-8C3B808A5A96}:281"/>
  <p:tag name="GENSWF_ADVANCE_TIME" val="35.088"/>
  <p:tag name="ISPRING_SLIDE_ID_2" val="{A3D2B7DC-0599-499E-B810-C927F1F39365}"/>
  <p:tag name="TIMING" val="|2.523|8.266|2.489|2.34|3.438|0.812|1.613|0.761|3.835|1.025|2.925"/>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TIMING" val="|0.308"/>
  <p:tag name="GENSWF_ADVANCE_TIME" val="12.800"/>
  <p:tag name="ISPRING_SLIDE_ID_2" val="{F9C8B103-75C3-4529-8421-0A707753B8A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E3FCC82-5FDF-4E7F-9379-9A7E58174130}:287"/>
  <p:tag name="ISPRING_SLIDE_INDENT_LEVEL" val="0"/>
  <p:tag name="GENSWF_ADVANCE_TIME" val="12.904"/>
  <p:tag name="ISPRING_SLIDE_ID_2" val="{13C3B158-2AF7-450C-972A-5C4181582240}"/>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E618696-22C6-44AF-AF6A-FD24F2A55EAC}:275"/>
  <p:tag name="ISPRING_SLIDE_ID_2" val="{6BEE90A8-22A9-4C37-B7B1-544D47902326}"/>
  <p:tag name="GENSWF_ADVANCE_TIME" val="16.679"/>
  <p:tag name="TIMING" val="|3.045|5.501|1.409|1.683|1.04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1BC0449-840D-4E96-A9F6-DF025B629F9E}:274"/>
  <p:tag name="GENSWF_ADVANCE_TIME" val="7.272"/>
  <p:tag name="ISPRING_SLIDE_ID_2" val="{F68F3ACD-5826-4573-92F5-970A69C410A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F5E1B5D-1286-4B20-A2DF-92AA747E2363}:282"/>
  <p:tag name="GENSWF_ADVANCE_TIME" val="18.700"/>
  <p:tag name="TIMING" val="|3.524|9.728|1.764|1.829"/>
  <p:tag name="ISPRING_SLIDE_ID_2" val="{3CD88200-EFFE-4AF5-ADC6-79AEBD58942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12BA0B8-9421-471B-8A52-043A202302E5}:284"/>
  <p:tag name="GENSWF_ADVANCE_TIME" val="30.740"/>
  <p:tag name="ISPRING_SLIDE_ID_2" val="{36EECFE7-41EE-4DCF-8D36-580E69C334C8}"/>
  <p:tag name="TIMING" val="|3.211|1.032|6.204|1.347|4.402|0.704|4.797|1.034|4.825|0.70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5415A-E471-4419-8CF3-96812C9A1FAF}:285"/>
  <p:tag name="GENSWF_ADVANCE_TIME" val="15.940"/>
  <p:tag name="TIMING" val="|2.082|2.91|4.72|1.232"/>
  <p:tag name="ISPRING_SLIDE_ID_2" val="{C8A10B8F-915D-47FA-9A45-B022776C8646}"/>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B1F580F-C222-40EE-98C7-573C2E679E14}:278"/>
  <p:tag name="GENSWF_ADVANCE_TIME" val="22.776"/>
  <p:tag name="ISPRING_SLIDE_ID_2" val="{59047E33-E232-4344-A53F-2E3909D3E17C}"/>
  <p:tag name="TIMING" val="|2.195|12.267|0.866|0.697"/>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5E18B63-482F-4CF8-8DF5-B82777FC9C5D}:286"/>
  <p:tag name="GENSWF_ADVANCE_TIME" val="38.614"/>
  <p:tag name="TIMING" val="|4.322|1.086|6.726|1.85|2.899|1.508|5.881|1.624|4.328|2.261|4.2"/>
  <p:tag name="ISPRING_SLIDE_ID_2" val="{7A0E0F0F-E09A-4E82-8418-48F0F67627B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 " id="{7FBFB6F6-5AD6-40CB-9F5D-8AFBA827419D}" vid="{39DE0417-3B60-484D-A8CC-C2677070F1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1050</TotalTime>
  <Words>716</Words>
  <Application>Microsoft Office PowerPoint</Application>
  <PresentationFormat>Widescreen</PresentationFormat>
  <Paragraphs>98</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How are data organized within DHIS2?</vt:lpstr>
      <vt:lpstr>3 building blocks</vt:lpstr>
      <vt:lpstr>3 building blocks</vt:lpstr>
      <vt:lpstr>3 building blocks</vt:lpstr>
      <vt:lpstr>Example: Adding context to a data value</vt:lpstr>
      <vt:lpstr>Example: Adding context to a data value</vt:lpstr>
      <vt:lpstr>Example – 3 building blocks</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1.3.1 DHIS2 Building Blocks</dc:title>
  <dc:subject>elearning</dc:subject>
  <dc:creator>Alejandra Avila</dc:creator>
  <cp:lastModifiedBy>Alejandra Avila</cp:lastModifiedBy>
  <cp:revision>162</cp:revision>
  <dcterms:created xsi:type="dcterms:W3CDTF">2021-02-03T12:41:27Z</dcterms:created>
  <dcterms:modified xsi:type="dcterms:W3CDTF">2021-05-11T12:59:40Z</dcterms:modified>
</cp:coreProperties>
</file>